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0" r:id="rId5"/>
    <p:sldId id="265" r:id="rId6"/>
    <p:sldId id="264" r:id="rId7"/>
    <p:sldId id="263" r:id="rId8"/>
    <p:sldId id="25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10" y="-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381000" y="2114550"/>
            <a:ext cx="51054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Peer Responding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42481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1123950"/>
            <a:ext cx="2849298" cy="373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334000" cy="25908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To understand the guidelines for peer responding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To practice responding to peer’s </a:t>
            </a:r>
            <a:r>
              <a:rPr lang="en-US" sz="2400" dirty="0" smtClean="0">
                <a:solidFill>
                  <a:schemeClr val="bg1"/>
                </a:solidFill>
              </a:rPr>
              <a:t>writing</a:t>
            </a:r>
          </a:p>
          <a:p>
            <a:pPr algn="l"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pgs. 29-32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Its Importance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181600" cy="2667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Peer responding </a:t>
            </a:r>
            <a:r>
              <a:rPr lang="en-US" sz="2400" dirty="0" smtClean="0">
                <a:solidFill>
                  <a:schemeClr val="bg1"/>
                </a:solidFill>
              </a:rPr>
              <a:t>is an important part of the writing process. If you listen carefully during a peer-responding session, both the writer and the responders will gain valuable information because helpful suggestions about the writing are shared.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www.cliparthut.com/clip-arts/618/science-clip-art-61888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885951"/>
            <a:ext cx="2191936" cy="2743200"/>
          </a:xfrm>
          <a:prstGeom prst="rect">
            <a:avLst/>
          </a:prstGeom>
          <a:noFill/>
        </p:spPr>
      </p:pic>
      <p:pic>
        <p:nvPicPr>
          <p:cNvPr id="4100" name="Picture 4" descr="http://space.phillipmartin.info/space_three_quarter_moon.png"/>
          <p:cNvPicPr>
            <a:picLocks noChangeAspect="1" noChangeArrowheads="1"/>
          </p:cNvPicPr>
          <p:nvPr/>
        </p:nvPicPr>
        <p:blipFill>
          <a:blip r:embed="rId3" cstate="print">
            <a:lum bright="-10000" contrast="-20000"/>
          </a:blip>
          <a:srcRect/>
          <a:stretch>
            <a:fillRect/>
          </a:stretch>
        </p:blipFill>
        <p:spPr bwMode="auto">
          <a:xfrm rot="20124401">
            <a:off x="8024901" y="881306"/>
            <a:ext cx="808150" cy="657212"/>
          </a:xfrm>
          <a:prstGeom prst="rect">
            <a:avLst/>
          </a:prstGeom>
          <a:noFill/>
          <a:effectLst>
            <a:glow rad="101600">
              <a:schemeClr val="bg1">
                <a:lumMod val="95000"/>
                <a:alpha val="60000"/>
              </a:schemeClr>
            </a:glo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Guidelines: As a Writer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1504950"/>
          <a:ext cx="5638800" cy="2743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38800"/>
              </a:tblGrid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Introduce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your piece of writing.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Read your writing out loud.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Invite your group member to comment.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Take notes.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Answer all questions.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Ask for help from your group.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 descr="http://images.clipartpanda.com/havoc-clipart-ncEKXAEcA.pn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 t="25009" b="6215"/>
          <a:stretch>
            <a:fillRect/>
          </a:stretch>
        </p:blipFill>
        <p:spPr bwMode="auto">
          <a:xfrm>
            <a:off x="6400800" y="3790950"/>
            <a:ext cx="2257425" cy="116512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Guidelines: As a Responder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1504950"/>
          <a:ext cx="5638800" cy="2286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38800"/>
              </a:tblGrid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Listen (or read) carefully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Look for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what is good.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Tell what you think can be improved.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Ask questions is necessary.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Make other suggestions.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 descr="http://images.clipartpanda.com/havoc-clipart-ncEKXAEcA.pn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 t="25009" b="6215"/>
          <a:stretch>
            <a:fillRect/>
          </a:stretch>
        </p:blipFill>
        <p:spPr bwMode="auto">
          <a:xfrm>
            <a:off x="6400800" y="3333750"/>
            <a:ext cx="2257425" cy="116512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Guidelines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8229600" cy="1600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You shouldn’t be intimidated by the idea of sharing your writing with others because peer-responding sessions are designed to help you. Read pages 30-32 to learn how it works. Complete the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Practice</a:t>
            </a:r>
            <a:r>
              <a:rPr lang="en-US" sz="2400" dirty="0" smtClean="0">
                <a:solidFill>
                  <a:schemeClr val="bg1"/>
                </a:solidFill>
              </a:rPr>
              <a:t> activity at the bottom of page 32.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F:\PROFESIONAL\7TH WRITING SMART ROOM KIT 2015-2016\Phillip Martin Clip Art\downloa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>
            <a:off x="3657600" y="3409950"/>
            <a:ext cx="1775660" cy="153352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505200" y="2419350"/>
            <a:ext cx="5257799" cy="216059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35-39. Here: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Italics and Parentheses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Apostrophes 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Apostrophes 2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752600" y="3028950"/>
            <a:ext cx="1600200" cy="533400"/>
          </a:xfrm>
          <a:prstGeom prst="wedgeEllipseCallout">
            <a:avLst>
              <a:gd name="adj1" fmla="val -55513"/>
              <a:gd name="adj2" fmla="val 53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yowzah</a:t>
            </a:r>
            <a:r>
              <a:rPr lang="en-US" sz="15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190750"/>
            <a:ext cx="6019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Listening and Speaking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208</Words>
  <Application>Microsoft Office PowerPoint</Application>
  <PresentationFormat>On-screen Show (16:9)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94</cp:revision>
  <dcterms:created xsi:type="dcterms:W3CDTF">2014-07-21T19:21:28Z</dcterms:created>
  <dcterms:modified xsi:type="dcterms:W3CDTF">2015-09-28T12:40:02Z</dcterms:modified>
</cp:coreProperties>
</file>