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3" r:id="rId7"/>
    <p:sldId id="270" r:id="rId8"/>
    <p:sldId id="271" r:id="rId9"/>
    <p:sldId id="268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84" y="-3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9C0PgVPwgM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qtwuVI0gpI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2000" contrast="13000"/>
          </a:blip>
          <a:srcRect t="8489" r="7104"/>
          <a:stretch>
            <a:fillRect/>
          </a:stretch>
        </p:blipFill>
        <p:spPr bwMode="auto">
          <a:xfrm>
            <a:off x="-35366" y="0"/>
            <a:ext cx="9179366" cy="5143500"/>
          </a:xfrm>
          <a:prstGeom prst="rect">
            <a:avLst/>
          </a:prstGeom>
          <a:noFill/>
        </p:spPr>
      </p:pic>
      <p:pic>
        <p:nvPicPr>
          <p:cNvPr id="1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8489" r="34973"/>
          <a:stretch>
            <a:fillRect/>
          </a:stretch>
        </p:blipFill>
        <p:spPr bwMode="auto">
          <a:xfrm>
            <a:off x="0" y="0"/>
            <a:ext cx="6400800" cy="5143500"/>
          </a:xfrm>
          <a:prstGeom prst="rect">
            <a:avLst/>
          </a:prstGeom>
          <a:noFill/>
        </p:spPr>
      </p:pic>
      <p:pic>
        <p:nvPicPr>
          <p:cNvPr id="10241" name="Picture 1" descr="C:\Users\Jim\Desktop\Picture1.jpg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 r="69167"/>
          <a:stretch>
            <a:fillRect/>
          </a:stretch>
        </p:blipFill>
        <p:spPr bwMode="auto">
          <a:xfrm>
            <a:off x="0" y="0"/>
            <a:ext cx="2743199" cy="514350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28575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3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3: </a:t>
            </a:r>
            <a:r>
              <a:rPr lang="es-ES" sz="3200" b="1" spc="3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Población y Paisaje</a:t>
            </a:r>
            <a:endParaRPr lang="es-ES" sz="3200" b="1" spc="3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RTH OF A HERO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9</a:t>
            </a:r>
            <a:endParaRPr kumimoji="0" lang="en-US" sz="4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-11113" y="742950"/>
            <a:ext cx="9155113" cy="3578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1 : Una mirada geográfica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3 : </a:t>
            </a:r>
            <a:r>
              <a:rPr lang="es-ES" sz="3200" b="1" dirty="0" smtClean="0">
                <a:latin typeface="BIRTH OF A HERO" pitchFamily="2" charset="0"/>
              </a:rPr>
              <a:t>Población y paisaje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9220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57600" y="3028950"/>
            <a:ext cx="1618952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Cu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l es la relaci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entre la poblaci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y el paisaje de Puerto Rico?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44-47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72200" y="2190750"/>
            <a:ext cx="2514600" cy="2590800"/>
            <a:chOff x="5410200" y="2038350"/>
            <a:chExt cx="2667000" cy="2667000"/>
          </a:xfrm>
        </p:grpSpPr>
        <p:sp>
          <p:nvSpPr>
            <p:cNvPr id="4" name="Oval 3"/>
            <p:cNvSpPr/>
            <p:nvPr/>
          </p:nvSpPr>
          <p:spPr>
            <a:xfrm>
              <a:off x="5486400" y="2156233"/>
              <a:ext cx="2514600" cy="247291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Image result for el morro puerto ric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038350"/>
              <a:ext cx="26670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657350"/>
            <a:ext cx="3657600" cy="29311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Demograf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emigraci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 inmigraci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Mestizaje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Absorci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racial</a:t>
            </a:r>
            <a:endParaRPr lang="es-ES" sz="2400" dirty="0">
              <a:latin typeface="Caslon Antique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/>
          <a:stretch>
            <a:fillRect/>
          </a:stretch>
        </p:blipFill>
        <p:spPr bwMode="auto">
          <a:xfrm>
            <a:off x="3853094" y="1327023"/>
            <a:ext cx="4490378" cy="29973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Inmigración… en a</a:t>
            </a:r>
            <a:r>
              <a:rPr lang="es-ES" sz="4400" b="1" dirty="0" smtClean="0">
                <a:latin typeface="Calibri" panose="020F0502020204030204" pitchFamily="34" charset="0"/>
              </a:rPr>
              <a:t>ñ</a:t>
            </a:r>
            <a:r>
              <a:rPr lang="es-ES" sz="4400" b="1" dirty="0" smtClean="0">
                <a:latin typeface="BIRTH OF A HERO" pitchFamily="2" charset="0"/>
              </a:rPr>
              <a:t>os recientes</a:t>
            </a:r>
            <a:endParaRPr lang="es-ES" sz="4400" b="1" dirty="0">
              <a:latin typeface="BIRTH OF A HERO" pitchFamily="2" charset="0"/>
            </a:endParaRPr>
          </a:p>
        </p:txBody>
      </p:sp>
      <p:pic>
        <p:nvPicPr>
          <p:cNvPr id="2050" name="Picture 2" descr="Image result for dominicans in puerto ric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09" b="16144"/>
          <a:stretch/>
        </p:blipFill>
        <p:spPr bwMode="auto">
          <a:xfrm>
            <a:off x="1595627" y="2800350"/>
            <a:ext cx="6409944" cy="20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515991">
            <a:off x="7204934" y="45207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1150"/>
            <a:ext cx="8458199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migraci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dominicanos hacia Puerto Rico, se ha reducido drásticamente. Veamos que nos dice el siguiente video acerca de este fen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meno.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Emigración</a:t>
            </a:r>
            <a:r>
              <a:rPr lang="es-ES" sz="4400" b="1" dirty="0">
                <a:latin typeface="BIRTH OF A HERO" pitchFamily="2" charset="0"/>
              </a:rPr>
              <a:t>… en a</a:t>
            </a:r>
            <a:r>
              <a:rPr lang="es-ES" sz="4400" b="1" dirty="0">
                <a:latin typeface="Calibri" panose="020F0502020204030204" pitchFamily="34" charset="0"/>
              </a:rPr>
              <a:t>ñ</a:t>
            </a:r>
            <a:r>
              <a:rPr lang="es-ES" sz="4400" b="1" dirty="0">
                <a:latin typeface="BIRTH OF A HERO" pitchFamily="2" charset="0"/>
              </a:rPr>
              <a:t>os recientes</a:t>
            </a:r>
          </a:p>
        </p:txBody>
      </p:sp>
      <p:pic>
        <p:nvPicPr>
          <p:cNvPr id="6" name="Picture 2" descr="Image result for puerto ricans in florid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76" b="21228"/>
          <a:stretch/>
        </p:blipFill>
        <p:spPr bwMode="auto">
          <a:xfrm>
            <a:off x="1595626" y="2800350"/>
            <a:ext cx="646245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515991">
            <a:off x="1647185" y="4559207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81150"/>
            <a:ext cx="8458199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migraci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puertorrique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hacia Florida, se ha intensificado dr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sticamente en a</a:t>
            </a:r>
            <a:r>
              <a:rPr lang="es-ES" sz="2000" dirty="0" smtClean="0">
                <a:latin typeface="Calibri" panose="020F0502020204030204" pitchFamily="34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recientes. Veamos que nos dice el siguiente video acerca de este fen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meno.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5" name="Oval 4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49530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 pagina 47del libro y la pagina 15 del cuaderno de actividades.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alas al maestro por correo electr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600" dirty="0" smtClean="0">
                <a:latin typeface="Caslon Antique" panose="02027200000000000000" pitchFamily="18" charset="0"/>
              </a:rPr>
              <a:t>nico.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sp>
        <p:nvSpPr>
          <p:cNvPr id="5" name="Rectangle 4"/>
          <p:cNvSpPr/>
          <p:nvPr/>
        </p:nvSpPr>
        <p:spPr>
          <a:xfrm rot="11336001">
            <a:off x="1928394" y="1613597"/>
            <a:ext cx="5212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0" b="1" spc="300" dirty="0" smtClean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?</a:t>
            </a:r>
            <a:endParaRPr lang="en-US" sz="8000" dirty="0"/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1249363"/>
            <a:ext cx="6162675" cy="26447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189</Words>
  <Application>Microsoft Office PowerPoint</Application>
  <PresentationFormat>On-screen Show (16:9)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105</cp:revision>
  <dcterms:created xsi:type="dcterms:W3CDTF">2019-07-26T01:32:32Z</dcterms:created>
  <dcterms:modified xsi:type="dcterms:W3CDTF">2020-09-06T19:24:01Z</dcterms:modified>
</cp:coreProperties>
</file>