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0" r:id="rId9"/>
    <p:sldId id="271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P6iI4SXa9X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E17mDuqbxi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0A7bo_iLd-Q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Jim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034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8196" name="Picture 4" descr="C:\Users\Jim\Desktop\Picture1.jpg"/>
          <p:cNvPicPr>
            <a:picLocks noChangeAspect="1" noChangeArrowheads="1"/>
          </p:cNvPicPr>
          <p:nvPr/>
        </p:nvPicPr>
        <p:blipFill>
          <a:blip r:embed="rId3" cstate="print"/>
          <a:srcRect r="28333"/>
          <a:stretch>
            <a:fillRect/>
          </a:stretch>
        </p:blipFill>
        <p:spPr bwMode="auto">
          <a:xfrm>
            <a:off x="0" y="-6849"/>
            <a:ext cx="6553200" cy="515034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8197" name="Picture 5" descr="C:\Users\Jim\Desktop\Picture1.jpg"/>
          <p:cNvPicPr>
            <a:picLocks noChangeAspect="1" noChangeArrowheads="1"/>
          </p:cNvPicPr>
          <p:nvPr/>
        </p:nvPicPr>
        <p:blipFill>
          <a:blip r:embed="rId4" cstate="print"/>
          <a:srcRect r="69167"/>
          <a:stretch>
            <a:fillRect/>
          </a:stretch>
        </p:blipFill>
        <p:spPr bwMode="auto">
          <a:xfrm>
            <a:off x="0" y="0"/>
            <a:ext cx="2819400" cy="5150348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8575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2: </a:t>
            </a: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Clima y recursos para vivir</a:t>
            </a:r>
            <a:endParaRPr lang="es-ES" sz="3200" b="1" spc="3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TH OF A HER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8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-4763" y="782638"/>
            <a:ext cx="9155113" cy="3578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sp>
        <p:nvSpPr>
          <p:cNvPr id="4" name="TextBox 3"/>
          <p:cNvSpPr txBox="1"/>
          <p:nvPr/>
        </p:nvSpPr>
        <p:spPr>
          <a:xfrm rot="523213">
            <a:off x="1897916" y="1982803"/>
            <a:ext cx="539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La Gente</a:t>
            </a:r>
            <a:endParaRPr lang="es-ES" sz="8000" b="1" spc="300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Baron Kuffner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2 : </a:t>
            </a:r>
            <a:r>
              <a:rPr lang="es-ES" sz="3200" b="1" dirty="0" smtClean="0">
                <a:latin typeface="BIRTH OF A HERO" pitchFamily="2" charset="0"/>
              </a:rPr>
              <a:t>Clima y recursos para vivir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6" name="Picture 2" descr="Image result for simbolo tai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 b="10558"/>
          <a:stretch>
            <a:fillRect/>
          </a:stretch>
        </p:blipFill>
        <p:spPr bwMode="auto">
          <a:xfrm>
            <a:off x="3810000" y="2952750"/>
            <a:ext cx="1457052" cy="1878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Por qu</a:t>
            </a:r>
            <a:r>
              <a:rPr lang="es-ES" sz="2000" b="1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es importante conservar los recursos de nuestra isla de Puerto Rico?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36-43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361" y="1311934"/>
            <a:ext cx="2587181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2895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Vegetaci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aut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ctona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Arboles nativos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Vegetaci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end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mica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Manglar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Bosque seco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Bosque pluvial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000" dirty="0" smtClean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352550"/>
            <a:ext cx="25908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Peligro de extinci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Erosi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Deforestaci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Salinizaci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000" dirty="0" smtClean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5122" name="Picture 2" descr="Image result for erosio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64795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vegetación endémica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038350"/>
            <a:ext cx="41148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 vegetaci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end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mica de Puerto Rico es abundante y preciosa. Veamos que nos muestra el siguiente video.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100" name="Picture 4" descr="Image result for arboles endemicos de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33550"/>
            <a:ext cx="3786479" cy="28380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15991">
            <a:off x="7560100" y="40766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 result for el yunque rainforest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556"/>
          <a:stretch>
            <a:fillRect/>
          </a:stretch>
        </p:blipFill>
        <p:spPr bwMode="auto">
          <a:xfrm>
            <a:off x="4724400" y="2038350"/>
            <a:ext cx="3886200" cy="2314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4740700" y="22478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Bosques pluviales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09750"/>
            <a:ext cx="4114800" cy="2590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 bosque pluvial es donde se dan los máximos niveles de precipitación de una zona y donde la evapotranspiración potencial promedio es un 75% menor que las lluvias anuales. Veamos que nos muestra el siguiente video.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bosque seco de guanica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09750"/>
            <a:ext cx="3924300" cy="261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4664502" y="22478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Bosques secos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33550"/>
            <a:ext cx="4114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 bosque seco es el ecosistema de semi densa o densa vegetaci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arbolada, que alterna climas estacionales lluviosos breves con climas secos 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 prolongados. Veamos que nos muestra el siguiente video.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410200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39 y 42-43 del libro y las paginas 13-14 del cuaderno de actividades. Mu</a:t>
            </a:r>
            <a:r>
              <a:rPr lang="es-ES" sz="22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strala al maestro para estampado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175</Words>
  <Application>Microsoft Office PowerPoint</Application>
  <PresentationFormat>On-screen Show (16:9)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87</cp:revision>
  <dcterms:created xsi:type="dcterms:W3CDTF">2019-07-26T01:32:32Z</dcterms:created>
  <dcterms:modified xsi:type="dcterms:W3CDTF">2020-08-30T18:22:21Z</dcterms:modified>
</cp:coreProperties>
</file>