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60" r:id="rId5"/>
    <p:sldId id="264" r:id="rId6"/>
    <p:sldId id="265" r:id="rId7"/>
    <p:sldId id="263" r:id="rId8"/>
    <p:sldId id="259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9C92"/>
    <a:srgbClr val="5BB1A7"/>
    <a:srgbClr val="B3D3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80" y="-3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6645-C053-4D1D-9259-975A05A9501B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581150"/>
            <a:ext cx="5181600" cy="339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 descr="http://www.pinerichland.org/cms/lib07/PA01001138/Centricity/Domain/33/HOME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09550"/>
            <a:ext cx="1143000" cy="385011"/>
          </a:xfrm>
          <a:prstGeom prst="rect">
            <a:avLst/>
          </a:prstGeom>
          <a:noFill/>
        </p:spPr>
      </p:pic>
      <p:pic>
        <p:nvPicPr>
          <p:cNvPr id="1030" name="Picture 6" descr="http://writesource.iparadigms.com/_/rsrc/1320362105589/config/customLogo.gif?revision=11"/>
          <p:cNvPicPr>
            <a:picLocks noChangeAspect="1" noChangeArrowheads="1"/>
          </p:cNvPicPr>
          <p:nvPr/>
        </p:nvPicPr>
        <p:blipFill>
          <a:blip r:embed="rId4" cstate="print"/>
          <a:srcRect l="1250" t="37333" r="33750" b="20000"/>
          <a:stretch>
            <a:fillRect/>
          </a:stretch>
        </p:blipFill>
        <p:spPr bwMode="auto">
          <a:xfrm>
            <a:off x="0" y="1047751"/>
            <a:ext cx="2819400" cy="433754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381000" y="2114550"/>
            <a:ext cx="5105400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4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Describing a Place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381000" y="4248150"/>
            <a:ext cx="1524000" cy="53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Jim Soto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7" name="Picture 2" descr="http://animals.phillipmartin.info/chinese_rat.gif"/>
          <p:cNvPicPr>
            <a:picLocks noChangeAspect="1" noChangeArrowheads="1"/>
          </p:cNvPicPr>
          <p:nvPr/>
        </p:nvPicPr>
        <p:blipFill>
          <a:blip r:embed="rId5" cstate="print">
            <a:lum bright="-30000"/>
          </a:blip>
          <a:srcRect/>
          <a:stretch>
            <a:fillRect/>
          </a:stretch>
        </p:blipFill>
        <p:spPr bwMode="auto">
          <a:xfrm rot="20541216">
            <a:off x="7675191" y="4525367"/>
            <a:ext cx="386590" cy="42413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Lesson Objective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5638800" cy="28956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Understanding what a descriptive essay is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Understand the content and form of a descriptive essay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Plan, draft, revise, edit, and publish a descriptive essay.</a:t>
            </a:r>
          </a:p>
          <a:p>
            <a:pPr algn="l">
              <a:buFont typeface="Wingdings" pitchFamily="2" charset="2"/>
              <a:buChar char="Ø"/>
            </a:pPr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Pages 75-82</a:t>
            </a:r>
          </a:p>
          <a:p>
            <a:pPr algn="l"/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9" name="Picture 6" descr="http://images.clipartpanda.com/light-bulb-clip-art-png-light_bulb_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1733550"/>
            <a:ext cx="1653778" cy="2860590"/>
          </a:xfrm>
          <a:prstGeom prst="rect">
            <a:avLst/>
          </a:prstGeom>
          <a:noFill/>
          <a:effectLst>
            <a:softEdge rad="127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There’s Nothing Like the Senses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8229600" cy="12192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Your senses are your doorway to the world around you. Almost everything we experiences comes from our senses. Using senses is one of the best way to share a description.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100" name="Picture 4" descr="http://addandsomuchmore.files.wordpress.com/2011/11/human_body_five_senses.gif?w=510&amp;h=2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0986" y="3028950"/>
            <a:ext cx="4099364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What is a Descriptive Essay?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8229600" cy="18288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 descriptive essay is a piece of writing that: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Describes in great detail a certain person, place, thing, or idea: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Uses sensory detail to create a clear metal image of a certain person, place, thing, or idea.</a:t>
            </a:r>
            <a:endParaRPr lang="en-US" sz="2400" dirty="0">
              <a:solidFill>
                <a:schemeClr val="bg1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074" name="Picture 2" descr="http://animals.phillipmartin.info/chinese_rat.gif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7315201" y="3371850"/>
            <a:ext cx="1524000" cy="1672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There’s Nothing Like the Senses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57200" y="1885950"/>
            <a:ext cx="5486400" cy="838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 a minute and read the description in page 75.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028950"/>
            <a:ext cx="5638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prstClr val="white"/>
                </a:solidFill>
              </a:rPr>
              <a:t>I’ll need one of you to conduct an oral tour of this classroom using a similar tone and style.</a:t>
            </a:r>
            <a:endParaRPr lang="en-US" sz="2400" dirty="0">
              <a:solidFill>
                <a:prstClr val="white"/>
              </a:solidFill>
            </a:endParaRPr>
          </a:p>
        </p:txBody>
      </p:sp>
      <p:pic>
        <p:nvPicPr>
          <p:cNvPr id="19458" name="Picture 2" descr="http://smartpoodlepublishing.com/blog/wp-content/uploads/2011/06/geo_intl_tourist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657350"/>
            <a:ext cx="2722418" cy="2895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733550"/>
            <a:ext cx="5943600" cy="2819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Now,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following the steps and instructions laid out in pages 76-82 you will compose an essay describing your favorite place.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400" baseline="0" dirty="0" smtClean="0">
                <a:solidFill>
                  <a:schemeClr val="bg1"/>
                </a:solidFill>
              </a:rPr>
              <a:t>You will be given one day to work with</a:t>
            </a:r>
            <a:r>
              <a:rPr lang="en-US" sz="2400" dirty="0" smtClean="0">
                <a:solidFill>
                  <a:schemeClr val="bg1"/>
                </a:solidFill>
              </a:rPr>
              <a:t> your team, then one day to work by yourself. You’ll turn in </a:t>
            </a:r>
            <a:r>
              <a:rPr lang="en-US" sz="2400" u="sng" dirty="0" smtClean="0">
                <a:solidFill>
                  <a:schemeClr val="bg1"/>
                </a:solidFill>
              </a:rPr>
              <a:t>all five papers</a:t>
            </a:r>
            <a:r>
              <a:rPr lang="en-US" sz="2400" dirty="0" smtClean="0">
                <a:solidFill>
                  <a:schemeClr val="bg1"/>
                </a:solidFill>
              </a:rPr>
              <a:t> showing the writing process steps the day after.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It’s Time to Write for the </a:t>
            </a:r>
            <a:r>
              <a:rPr lang="en-US" sz="4000" b="1" dirty="0" smtClean="0">
                <a:solidFill>
                  <a:srgbClr val="4A9C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lusalOkul.Com Çizgili" pitchFamily="2" charset="0"/>
              </a:rPr>
              <a:t>Portfolio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4A9C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lusalOkul.Com Çizgili" pitchFamily="2" charset="0"/>
            </a:endParaRPr>
          </a:p>
        </p:txBody>
      </p:sp>
      <p:pic>
        <p:nvPicPr>
          <p:cNvPr id="20482" name="Picture 2" descr="https://s-media-cache-ak0.pinimg.com/236x/aa/7d/69/aa7d69f440d6399423aad305d0a6c5b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6699278" y="2114550"/>
            <a:ext cx="1949422" cy="1990725"/>
          </a:xfrm>
          <a:prstGeom prst="rect">
            <a:avLst/>
          </a:prstGeom>
          <a:noFill/>
          <a:effectLst>
            <a:softEdge rad="12700"/>
          </a:effectLst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0" descr="http://school.phillipmartin.info/school_pencil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278" y="2343150"/>
            <a:ext cx="2399846" cy="2514600"/>
          </a:xfrm>
          <a:prstGeom prst="rect">
            <a:avLst/>
          </a:prstGeom>
          <a:noFill/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Homework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1752600" y="2800350"/>
            <a:ext cx="1066800" cy="685800"/>
          </a:xfrm>
          <a:prstGeom prst="wedgeEllipseCallout">
            <a:avLst>
              <a:gd name="adj1" fmla="val -55513"/>
              <a:gd name="adj2" fmla="val 5306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cap="all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Ay,ay,ay</a:t>
            </a:r>
            <a:r>
              <a:rPr lang="en-US" sz="1400" b="1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!</a:t>
            </a:r>
          </a:p>
        </p:txBody>
      </p:sp>
      <p:sp>
        <p:nvSpPr>
          <p:cNvPr id="7" name="Rectangle 6"/>
          <p:cNvSpPr/>
          <p:nvPr/>
        </p:nvSpPr>
        <p:spPr>
          <a:xfrm>
            <a:off x="3124200" y="2266950"/>
            <a:ext cx="5486399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In your Skills Book complete pgs.  21-26. Here: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Commas to Set Off Explanatory...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Commas in Compound Sentences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Commas Rules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orms.hmhco.com/templates-1.0/images/writesource/write-source-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248150"/>
            <a:ext cx="2209800" cy="476250"/>
          </a:xfrm>
          <a:prstGeom prst="rect">
            <a:avLst/>
          </a:prstGeom>
          <a:noFill/>
        </p:spPr>
      </p:pic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5943600" y="424815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Jim Soto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©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2015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Next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2190750"/>
            <a:ext cx="6019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UlusalOkul.Com Çizgili" pitchFamily="2" charset="0"/>
              </a:rPr>
              <a:t>Using a Rubric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2050" name="Picture 2" descr="http://www.pppst.com/facs_feeling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3578"/>
            <a:ext cx="1828800" cy="25196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262</Words>
  <Application>Microsoft Office PowerPoint</Application>
  <PresentationFormat>On-screen Show (16:9)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Froebles</dc:creator>
  <cp:lastModifiedBy>Froebel Bilingual</cp:lastModifiedBy>
  <cp:revision>99</cp:revision>
  <dcterms:created xsi:type="dcterms:W3CDTF">2014-07-21T19:21:28Z</dcterms:created>
  <dcterms:modified xsi:type="dcterms:W3CDTF">2015-09-18T18:59:25Z</dcterms:modified>
</cp:coreProperties>
</file>