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4" r:id="rId8"/>
    <p:sldId id="270" r:id="rId9"/>
    <p:sldId id="271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cv2BlSPR8u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3uLBCn--4m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XTSYlWx-It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edia2.trover.com/T/5592eff7ae8d8a7bc30051f7/fixedw_large_4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19" b="40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1962150"/>
            <a:ext cx="3657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IRTH OF A HERO" pitchFamily="2" charset="0"/>
                <a:ea typeface="+mj-ea"/>
                <a:cs typeface="+mj-cs"/>
              </a:rPr>
              <a:t>Historia de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pic>
        <p:nvPicPr>
          <p:cNvPr id="1027" name="Picture 3" descr="F:\9NO GRD. HISTORIA DE PUERTO RICO\ARCHIVO DE LECCIONES PPT\7. Bienes que da la Naturaleza.jpg"/>
          <p:cNvPicPr>
            <a:picLocks noChangeAspect="1" noChangeArrowheads="1"/>
          </p:cNvPicPr>
          <p:nvPr/>
        </p:nvPicPr>
        <p:blipFill>
          <a:blip r:embed="rId3" cstate="print"/>
          <a:srcRect t="14815" r="28333"/>
          <a:stretch>
            <a:fillRect/>
          </a:stretch>
        </p:blipFill>
        <p:spPr bwMode="auto">
          <a:xfrm>
            <a:off x="0" y="0"/>
            <a:ext cx="6553200" cy="4400550"/>
          </a:xfrm>
          <a:prstGeom prst="rect">
            <a:avLst/>
          </a:prstGeom>
          <a:noFill/>
        </p:spPr>
      </p:pic>
      <p:pic>
        <p:nvPicPr>
          <p:cNvPr id="15" name="Picture 4" descr="https://media2.trover.com/T/5592eff7ae8d8a7bc30051f7/fixedw_large_4x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19" r="69167" b="4058"/>
          <a:stretch/>
        </p:blipFill>
        <p:spPr bwMode="auto">
          <a:xfrm>
            <a:off x="0" y="0"/>
            <a:ext cx="2819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285750"/>
            <a:ext cx="7086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Capitulo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 2: </a:t>
            </a:r>
            <a:r>
              <a:rPr lang="es-ES" sz="32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Clima y recursos para vivir</a:t>
            </a:r>
            <a:endParaRPr lang="es-ES" sz="3200" b="1" spc="30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TH OF A HER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9400" y="4400550"/>
            <a:ext cx="3733800" cy="742950"/>
          </a:xfrm>
          <a:prstGeom prst="rect">
            <a:avLst/>
          </a:prstGeom>
          <a:solidFill>
            <a:schemeClr val="bg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2481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7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819150"/>
            <a:ext cx="9155113" cy="3578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sp>
        <p:nvSpPr>
          <p:cNvPr id="4" name="TextBox 3"/>
          <p:cNvSpPr txBox="1"/>
          <p:nvPr/>
        </p:nvSpPr>
        <p:spPr>
          <a:xfrm rot="523213">
            <a:off x="1897916" y="1367250"/>
            <a:ext cx="5399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OTROS RECURSOS</a:t>
            </a:r>
            <a:endParaRPr lang="es-ES" sz="8000" b="1" spc="300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Baron Kuffner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1 : Una mirada geográfica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2 : </a:t>
            </a:r>
            <a:r>
              <a:rPr lang="es-ES" sz="3200" b="1" dirty="0" smtClean="0">
                <a:latin typeface="BIRTH OF A HERO" pitchFamily="2" charset="0"/>
              </a:rPr>
              <a:t>Clima y recursos para vivir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6" name="Picture 2" descr="Image result for simbolo tai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 b="10558"/>
          <a:stretch>
            <a:fillRect/>
          </a:stretch>
        </p:blipFill>
        <p:spPr bwMode="auto">
          <a:xfrm>
            <a:off x="3810000" y="2952750"/>
            <a:ext cx="1457052" cy="1878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Con qu</a:t>
            </a:r>
            <a:r>
              <a:rPr lang="es-ES" sz="2000" b="1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recursos cuenta la isla de Puerto Rico?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32-35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361" y="1311934"/>
            <a:ext cx="2587181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52550"/>
            <a:ext cx="34290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Recursos naturales</a:t>
            </a:r>
            <a:r>
              <a:rPr lang="es-ES" sz="2800" dirty="0">
                <a:latin typeface="Caslon Antique" pitchFamily="18" charset="0"/>
              </a:rPr>
              <a:t> </a:t>
            </a:r>
            <a:r>
              <a:rPr lang="es-ES" sz="2800" dirty="0" smtClean="0">
                <a:latin typeface="Caslon Antique" pitchFamily="18" charset="0"/>
              </a:rPr>
              <a:t>(</a:t>
            </a:r>
            <a:r>
              <a:rPr lang="es-ES" sz="2000" dirty="0" smtClean="0">
                <a:latin typeface="Caslon Antique" pitchFamily="18" charset="0"/>
              </a:rPr>
              <a:t>renovables, no-renovables</a:t>
            </a:r>
            <a:r>
              <a:rPr lang="es-ES" sz="2800" dirty="0" smtClean="0">
                <a:latin typeface="Caslon Antique" pitchFamily="18" charset="0"/>
              </a:rPr>
              <a:t>)</a:t>
            </a:r>
            <a:endParaRPr lang="es-ES" sz="2000" dirty="0" smtClean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Suelos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Escarpado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Industrializaci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0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Sostenible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Agricultura de subsistencia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1200150"/>
            <a:ext cx="3962400" cy="35051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Minerales no-met</a:t>
            </a:r>
            <a:r>
              <a:rPr lang="es-ES" dirty="0" smtClean="0">
                <a:latin typeface="Caslon Antique" pitchFamily="18" charset="0"/>
              </a:rPr>
              <a:t>á</a:t>
            </a:r>
            <a:r>
              <a:rPr lang="es-ES" sz="2000" dirty="0" smtClean="0">
                <a:latin typeface="Caslon Antique" pitchFamily="18" charset="0"/>
              </a:rPr>
              <a:t>licos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Dunas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Mogote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Sedimentos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Racionamiento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Aguas superficiales (embalses, lagunas)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Aguas no superficiales (acu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000" dirty="0" smtClean="0">
                <a:latin typeface="Caslon Antique" pitchFamily="18" charset="0"/>
              </a:rPr>
              <a:t>feros)</a:t>
            </a:r>
            <a:endParaRPr lang="es-ES" sz="2400" dirty="0">
              <a:latin typeface="Caslon Antiqu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puerto r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49" y="2868176"/>
            <a:ext cx="2933700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Los bienes que nos da la naturaleza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15991">
            <a:off x="5502701" y="4469202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81150"/>
            <a:ext cx="8229601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Puerto </a:t>
            </a:r>
            <a:r>
              <a:rPr lang="es-ES" sz="2400" dirty="0">
                <a:latin typeface="Caslon Antique" panose="02027200000000000000" pitchFamily="18" charset="0"/>
              </a:rPr>
              <a:t>Rico es la cuna de fascinantes maravillas naturales. Conocer su enorme valor nos ayuda a conocer un componente importantísimo de lo que significa ser Boricua</a:t>
            </a:r>
            <a:r>
              <a:rPr lang="es-ES" sz="2400" dirty="0" smtClean="0">
                <a:latin typeface="Caslon Antique" panose="02027200000000000000" pitchFamily="18" charset="0"/>
              </a:rPr>
              <a:t>. Veamos que nos muestra el siguiente video.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Aguas superficiales (embalses, lagunas)</a:t>
            </a:r>
          </a:p>
        </p:txBody>
      </p:sp>
      <p:pic>
        <p:nvPicPr>
          <p:cNvPr id="2050" name="Picture 2" descr="Image result for lago carraiz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254" b="8475"/>
          <a:stretch>
            <a:fillRect/>
          </a:stretch>
        </p:blipFill>
        <p:spPr bwMode="auto">
          <a:xfrm>
            <a:off x="2667000" y="2571750"/>
            <a:ext cx="3810000" cy="205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5197902" y="36956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657350"/>
            <a:ext cx="8001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Caslon Antique" pitchFamily="18" charset="0"/>
              </a:rPr>
              <a:t>El Lago Carraizo en Trujillo Alto, es uno de los mas importantes de la isla. Disfrutemos de su esplendor en el siguiente video.</a:t>
            </a:r>
            <a:endParaRPr lang="es-ES" sz="2400" dirty="0">
              <a:latin typeface="Caslon Antiqu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Aguas no superficiales (acuíferos)</a:t>
            </a:r>
          </a:p>
        </p:txBody>
      </p:sp>
      <p:pic>
        <p:nvPicPr>
          <p:cNvPr id="1026" name="Picture 2" descr="Image result for acuÃ­feros de puerto r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298" t="8772" r="3311" b="12281"/>
          <a:stretch>
            <a:fillRect/>
          </a:stretch>
        </p:blipFill>
        <p:spPr bwMode="auto">
          <a:xfrm>
            <a:off x="2743200" y="2419350"/>
            <a:ext cx="3693160" cy="24085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2683302" y="2552636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04950"/>
            <a:ext cx="8229601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Las aguas subterr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neas de Puerto </a:t>
            </a:r>
            <a:r>
              <a:rPr lang="es-ES" sz="2400" dirty="0">
                <a:latin typeface="Caslon Antique" panose="02027200000000000000" pitchFamily="18" charset="0"/>
              </a:rPr>
              <a:t>Rico </a:t>
            </a:r>
            <a:r>
              <a:rPr lang="es-ES" sz="2400" dirty="0" smtClean="0">
                <a:latin typeface="Caslon Antique" panose="02027200000000000000" pitchFamily="18" charset="0"/>
              </a:rPr>
              <a:t>son important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simas. Veamos un video que habla de los peligros que corren.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5" name="Oval 4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49530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35 del libro y la pagina 12 del cuaderno de actividades.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alas al maestro por correo electr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nico.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260</Words>
  <Application>Microsoft Office PowerPoint</Application>
  <PresentationFormat>On-screen Show (16:9)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73</cp:revision>
  <dcterms:created xsi:type="dcterms:W3CDTF">2019-07-26T01:32:32Z</dcterms:created>
  <dcterms:modified xsi:type="dcterms:W3CDTF">2020-08-30T18:05:39Z</dcterms:modified>
</cp:coreProperties>
</file>