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4" r:id="rId5"/>
    <p:sldId id="260" r:id="rId6"/>
    <p:sldId id="265" r:id="rId7"/>
    <p:sldId id="263" r:id="rId8"/>
    <p:sldId id="25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02" y="-29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1809750"/>
            <a:ext cx="53340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Descriptive Paragraph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6858000" y="44005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2" descr="http://cliparts.co/cliparts/dc9/X57/dc9X57XL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276350"/>
            <a:ext cx="3625882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5626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 the content and structure of a descriptive paragraph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Choose a topic to write about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Plan, draft, revise, and edit a descriptive paragraph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71-74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Descriptive 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4724400" cy="2971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Everybody has a place where they like to spend time. It could be a room or somewhere in the neighborhood. </a:t>
            </a:r>
            <a:r>
              <a:rPr lang="en-US" sz="2400" dirty="0" smtClean="0">
                <a:solidFill>
                  <a:schemeClr val="bg1"/>
                </a:solidFill>
              </a:rPr>
              <a:t>Soon, </a:t>
            </a:r>
            <a:r>
              <a:rPr lang="en-US" sz="2400" dirty="0" smtClean="0">
                <a:solidFill>
                  <a:schemeClr val="bg1"/>
                </a:solidFill>
              </a:rPr>
              <a:t>you will write a paragraph describing a favorite place. Sensory details will be very important to help the readers feel like they were there.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E:\PROFESIONAL\7TH WRITING SMART ROOM KIT 2015-2016\Phillip Martin Clip Art\occupations-dent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09750"/>
            <a:ext cx="3733800" cy="293647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Your Descriptive Paragraph writing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8229600" cy="2667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 smtClean="0">
                <a:solidFill>
                  <a:schemeClr val="bg1"/>
                </a:solidFill>
              </a:rPr>
              <a:t>descriptive </a:t>
            </a:r>
            <a:r>
              <a:rPr lang="en-US" sz="2400" dirty="0" smtClean="0">
                <a:solidFill>
                  <a:schemeClr val="bg1"/>
                </a:solidFill>
              </a:rPr>
              <a:t>paragraph uses sensory details to help the reader clearly imagine a person, a place, a thing, or an idea. An effective paragraph contains three main parts: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 topic sentence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body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 closing sentence</a:t>
            </a:r>
            <a:endParaRPr lang="en-US" sz="2400" dirty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440055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Lets see an example in page 527.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733550"/>
            <a:ext cx="4114800" cy="25908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</a:rPr>
              <a:t>You will be writing a descriptive </a:t>
            </a:r>
            <a:r>
              <a:rPr lang="en-US" sz="2400" dirty="0" smtClean="0">
                <a:solidFill>
                  <a:schemeClr val="bg1"/>
                </a:solidFill>
              </a:rPr>
              <a:t>paragraph </a:t>
            </a:r>
            <a:r>
              <a:rPr lang="en-US" sz="2400" dirty="0" smtClean="0">
                <a:solidFill>
                  <a:schemeClr val="bg1"/>
                </a:solidFill>
              </a:rPr>
              <a:t>for your portfolio today. Remember, all steps of Writing Process must be presented</a:t>
            </a:r>
            <a:r>
              <a:rPr lang="en-US" sz="2400" dirty="0" smtClean="0">
                <a:solidFill>
                  <a:schemeClr val="bg1"/>
                </a:solidFill>
              </a:rPr>
              <a:t>.  But first read and complete the activity on page 72.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:\PROFESIONAL\7TH WRITING SMART ROOM KIT 2015-2016\Phillip Martin Clip Art\4b9fdad289d257e497520c9024738b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57350"/>
            <a:ext cx="3429000" cy="3063876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Seatwork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4267200" cy="2667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Now, read pages 73 and 74 to complete </a:t>
            </a:r>
            <a:r>
              <a:rPr lang="en-US" sz="2400" dirty="0" smtClean="0">
                <a:solidFill>
                  <a:schemeClr val="bg1"/>
                </a:solidFill>
              </a:rPr>
              <a:t>the favorite </a:t>
            </a:r>
            <a:r>
              <a:rPr lang="en-US" sz="2400" dirty="0" smtClean="0">
                <a:solidFill>
                  <a:schemeClr val="bg1"/>
                </a:solidFill>
              </a:rPr>
              <a:t>place description </a:t>
            </a:r>
            <a:r>
              <a:rPr lang="en-US" sz="2400" dirty="0" smtClean="0">
                <a:solidFill>
                  <a:schemeClr val="bg1"/>
                </a:solidFill>
              </a:rPr>
              <a:t>paragraph. Don’t forget that sensory </a:t>
            </a:r>
            <a:r>
              <a:rPr lang="en-US" sz="2400" dirty="0" smtClean="0">
                <a:solidFill>
                  <a:schemeClr val="bg1"/>
                </a:solidFill>
              </a:rPr>
              <a:t>details will be very </a:t>
            </a:r>
            <a:r>
              <a:rPr lang="en-US" sz="2400" dirty="0" smtClean="0">
                <a:solidFill>
                  <a:schemeClr val="bg1"/>
                </a:solidFill>
              </a:rPr>
              <a:t>important. Try drawing a sketch of the place before you try to describe it.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Seatwork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4098" name="Picture 2" descr="http://seasons.phillipmartin.info/seasons_fall_sce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09750"/>
            <a:ext cx="3810000" cy="279964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752600" y="2952750"/>
            <a:ext cx="1447800" cy="609600"/>
          </a:xfrm>
          <a:prstGeom prst="wedgeEllipseCallout">
            <a:avLst>
              <a:gd name="adj1" fmla="val -55513"/>
              <a:gd name="adj2" fmla="val 530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coolio</a:t>
            </a:r>
            <a:r>
              <a:rPr lang="en-US" sz="15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  <a:endParaRPr lang="en-US" sz="1500" cap="all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266950"/>
            <a:ext cx="5333999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 </a:t>
            </a:r>
            <a:r>
              <a:rPr lang="en-US" sz="2400" kern="0" dirty="0" smtClean="0">
                <a:solidFill>
                  <a:prstClr val="white"/>
                </a:solidFill>
              </a:rPr>
              <a:t>15-20. Here:</a:t>
            </a:r>
            <a:endParaRPr lang="en-US" sz="2400" kern="0" dirty="0" smtClean="0">
              <a:solidFill>
                <a:prstClr val="white"/>
              </a:solidFill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to Set Off Nonrestrictive...1</a:t>
            </a: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to Set Off Nonrestrictive</a:t>
            </a: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...2</a:t>
            </a: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Commas with Interruptions, Direct...</a:t>
            </a:r>
            <a:endParaRPr lang="en-US" sz="2400" kern="0" dirty="0" smtClean="0">
              <a:solidFill>
                <a:prstClr val="white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Describing a Place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258</Words>
  <Application>Microsoft Office PowerPoint</Application>
  <PresentationFormat>On-screen Show (16:9)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Jim</cp:lastModifiedBy>
  <cp:revision>87</cp:revision>
  <dcterms:created xsi:type="dcterms:W3CDTF">2014-07-21T19:21:28Z</dcterms:created>
  <dcterms:modified xsi:type="dcterms:W3CDTF">2015-09-15T01:40:44Z</dcterms:modified>
</cp:coreProperties>
</file>