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59" r:id="rId6"/>
    <p:sldId id="272" r:id="rId7"/>
    <p:sldId id="273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Lu02__zrt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bN_OPthenQ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C7kD8Hvhi_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puerto rico from space hd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t="9431"/>
          <a:stretch>
            <a:fillRect/>
          </a:stretch>
        </p:blipFill>
        <p:spPr bwMode="auto">
          <a:xfrm>
            <a:off x="-2" y="0"/>
            <a:ext cx="9144002" cy="51435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r="29073"/>
          <a:stretch>
            <a:fillRect/>
          </a:stretch>
        </p:blipFill>
        <p:spPr bwMode="auto">
          <a:xfrm>
            <a:off x="0" y="0"/>
            <a:ext cx="65531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Image result for puerto rico from space hd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6000" contrast="10000"/>
          </a:blip>
          <a:srcRect t="9431" r="69167"/>
          <a:stretch>
            <a:fillRect/>
          </a:stretch>
        </p:blipFill>
        <p:spPr bwMode="auto">
          <a:xfrm>
            <a:off x="0" y="0"/>
            <a:ext cx="2819402" cy="51435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2: </a:t>
            </a:r>
            <a:r>
              <a:rPr lang="es-ES" sz="32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Clima y recursos para vivir</a:t>
            </a:r>
            <a:endParaRPr lang="es-ES" sz="3200" b="1" spc="3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6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-11113" y="742950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4" name="TextBox 3"/>
          <p:cNvSpPr txBox="1"/>
          <p:nvPr/>
        </p:nvSpPr>
        <p:spPr>
          <a:xfrm rot="523213">
            <a:off x="1897916" y="1982803"/>
            <a:ext cx="539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RECURSOS</a:t>
            </a:r>
            <a:endParaRPr lang="es-ES" sz="80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2 : </a:t>
            </a:r>
            <a:r>
              <a:rPr lang="es-ES" sz="3200" b="1" dirty="0" smtClean="0">
                <a:latin typeface="BIRTH OF A HERO" pitchFamily="2" charset="0"/>
              </a:rPr>
              <a:t>Clima y recursos para vivir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Image result for simbolo ta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0000"/>
          </a:blip>
          <a:srcRect b="10558"/>
          <a:stretch>
            <a:fillRect/>
          </a:stretch>
        </p:blipFill>
        <p:spPr bwMode="auto">
          <a:xfrm>
            <a:off x="3810000" y="2952750"/>
            <a:ext cx="1457052" cy="1878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b="1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rasgos caracterizan el clima de la isla de Puerto Rico?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28-31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palm tree vector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38350"/>
            <a:ext cx="2991678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52550"/>
            <a:ext cx="3429000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Clima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El tiempo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Punto de encuentro cultural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Atractivo tur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000" dirty="0" smtClean="0">
                <a:latin typeface="Caslon Antique" pitchFamily="18" charset="0"/>
              </a:rPr>
              <a:t>stico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Meteorolog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0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Climatolog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0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>
                <a:latin typeface="Caslon Antique" pitchFamily="18" charset="0"/>
              </a:rPr>
              <a:t>Zona clim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000" dirty="0">
                <a:latin typeface="Caslon Antique" pitchFamily="18" charset="0"/>
              </a:rPr>
              <a:t>tica tropical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000" dirty="0" smtClean="0">
              <a:latin typeface="Caslon Antique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352550"/>
            <a:ext cx="37338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Tropical mar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000" dirty="0" smtClean="0">
                <a:latin typeface="Caslon Antique" pitchFamily="18" charset="0"/>
              </a:rPr>
              <a:t>timo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Vientos alisios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Relieve monta</a:t>
            </a:r>
            <a:r>
              <a:rPr lang="es-ES" dirty="0" smtClean="0">
                <a:latin typeface="Caslon Antique" pitchFamily="18" charset="0"/>
              </a:rPr>
              <a:t>ñ</a:t>
            </a:r>
            <a:r>
              <a:rPr lang="es-ES" sz="2000" dirty="0" smtClean="0">
                <a:latin typeface="Caslon Antique" pitchFamily="18" charset="0"/>
              </a:rPr>
              <a:t>oso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Ciclones tropicales (</a:t>
            </a:r>
            <a:r>
              <a:rPr lang="es-ES" sz="1600" dirty="0" smtClean="0">
                <a:latin typeface="Caslon Antique" pitchFamily="18" charset="0"/>
              </a:rPr>
              <a:t>depresi</a:t>
            </a:r>
            <a:r>
              <a:rPr lang="es-ES" sz="1200" dirty="0" smtClean="0">
                <a:latin typeface="Caslon Antique" pitchFamily="18" charset="0"/>
              </a:rPr>
              <a:t>ó</a:t>
            </a:r>
            <a:r>
              <a:rPr lang="es-ES" sz="1600" dirty="0" smtClean="0">
                <a:latin typeface="Caslon Antique" pitchFamily="18" charset="0"/>
              </a:rPr>
              <a:t>n, tormenta, hurac</a:t>
            </a:r>
            <a:r>
              <a:rPr lang="es-ES" sz="1200" dirty="0" smtClean="0">
                <a:latin typeface="Caslon Antique" pitchFamily="18" charset="0"/>
              </a:rPr>
              <a:t>á</a:t>
            </a:r>
            <a:r>
              <a:rPr lang="es-ES" sz="1600" dirty="0" smtClean="0">
                <a:latin typeface="Caslon Antique" pitchFamily="18" charset="0"/>
              </a:rPr>
              <a:t>n</a:t>
            </a:r>
            <a:r>
              <a:rPr lang="es-ES" sz="2000" dirty="0" smtClean="0">
                <a:latin typeface="Caslon Antique" pitchFamily="18" charset="0"/>
              </a:rPr>
              <a:t>)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Infraestructura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Caslon Antique" pitchFamily="18" charset="0"/>
              </a:rPr>
              <a:t>Cambio clim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000" dirty="0" smtClean="0">
                <a:latin typeface="Caslon Antique" pitchFamily="18" charset="0"/>
              </a:rPr>
              <a:t>tico (</a:t>
            </a:r>
            <a:r>
              <a:rPr lang="es-ES" sz="1600" dirty="0" smtClean="0">
                <a:latin typeface="Caslon Antique" pitchFamily="18" charset="0"/>
              </a:rPr>
              <a:t>calentamiento global</a:t>
            </a:r>
            <a:r>
              <a:rPr lang="es-ES" sz="2000" dirty="0" smtClean="0">
                <a:latin typeface="Caslon Antique" pitchFamily="18" charset="0"/>
              </a:rPr>
              <a:t>)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clima y el estado del tiempo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657350"/>
            <a:ext cx="8229601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Ser</a:t>
            </a:r>
            <a:r>
              <a:rPr lang="es-ES" sz="2000" b="1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clima y estado del tiempo la misma cosa? Veamos que nos dice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9037" y="2724150"/>
            <a:ext cx="3816600" cy="1960367"/>
            <a:chOff x="2699037" y="2724150"/>
            <a:chExt cx="3816600" cy="1960367"/>
          </a:xfrm>
        </p:grpSpPr>
        <p:pic>
          <p:nvPicPr>
            <p:cNvPr id="2050" name="Picture 2" descr="Image result for climat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037" y="2724150"/>
              <a:ext cx="3745924" cy="1960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15991">
              <a:off x="5731301" y="2781236"/>
              <a:ext cx="78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-150" dirty="0">
                  <a:solidFill>
                    <a:schemeClr val="bg1"/>
                  </a:solidFill>
                  <a:latin typeface="Caslon Antique Italic" pitchFamily="18" charset="0"/>
                </a:rPr>
                <a:t>PULSAR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cambio climático</a:t>
            </a:r>
            <a:endParaRPr lang="es-ES" sz="4400" b="1" dirty="0">
              <a:latin typeface="BIRTH OF A HER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2724149"/>
            <a:ext cx="2858037" cy="2082823"/>
            <a:chOff x="3276600" y="2724149"/>
            <a:chExt cx="2858037" cy="2082823"/>
          </a:xfrm>
        </p:grpSpPr>
        <p:pic>
          <p:nvPicPr>
            <p:cNvPr id="4098" name="Picture 2" descr="Related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724149"/>
              <a:ext cx="2787419" cy="2082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15991">
              <a:off x="5350301" y="4472889"/>
              <a:ext cx="78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-150" dirty="0">
                  <a:solidFill>
                    <a:schemeClr val="bg1"/>
                  </a:solidFill>
                  <a:latin typeface="Caslon Antique Italic" pitchFamily="18" charset="0"/>
                </a:rPr>
                <a:t>PULSAR</a:t>
              </a: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657350"/>
            <a:ext cx="8229601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Qué  significa cambio clim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tico? Veamos que nos dice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calentamiento global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657350"/>
            <a:ext cx="8229601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Qué  significa calentamiento global? Veamos que nos dice el siguiente video.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3199" y="2800350"/>
            <a:ext cx="3657599" cy="1971385"/>
            <a:chOff x="2743199" y="2800350"/>
            <a:chExt cx="3657599" cy="1971385"/>
          </a:xfrm>
        </p:grpSpPr>
        <p:pic>
          <p:nvPicPr>
            <p:cNvPr id="3074" name="Picture 2" descr="Related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99" y="2800350"/>
              <a:ext cx="3657599" cy="197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15991">
              <a:off x="5578314" y="4437652"/>
              <a:ext cx="78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-150" dirty="0">
                  <a:solidFill>
                    <a:schemeClr val="bg1"/>
                  </a:solidFill>
                  <a:latin typeface="Caslon Antique Italic" pitchFamily="18" charset="0"/>
                </a:rPr>
                <a:t>PULSAR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0152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4953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31 del libro y la pagina 11 del cuaderno de actividades.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220</Words>
  <Application>Microsoft Office PowerPoint</Application>
  <PresentationFormat>On-screen Show (16:9)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60</cp:revision>
  <dcterms:created xsi:type="dcterms:W3CDTF">2019-07-26T01:32:32Z</dcterms:created>
  <dcterms:modified xsi:type="dcterms:W3CDTF">2020-08-30T17:38:07Z</dcterms:modified>
</cp:coreProperties>
</file>