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1" r:id="rId5"/>
    <p:sldId id="267" r:id="rId6"/>
    <p:sldId id="260" r:id="rId7"/>
    <p:sldId id="262" r:id="rId8"/>
    <p:sldId id="272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bC6VXZeWtA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Oy1b5RZ44C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Jim\Desktop\6431070-3x2-940x627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t="2420"/>
          <a:stretch/>
        </p:blipFill>
        <p:spPr bwMode="auto">
          <a:xfrm>
            <a:off x="0" y="-19050"/>
            <a:ext cx="9528733" cy="5467350"/>
          </a:xfrm>
          <a:prstGeom prst="rect">
            <a:avLst/>
          </a:prstGeom>
          <a:noFill/>
        </p:spPr>
      </p:pic>
      <p:pic>
        <p:nvPicPr>
          <p:cNvPr id="14" name="Picture 4" descr="C:\Users\Jim\Desktop\6431070-3x2-940x627.jpg"/>
          <p:cNvPicPr>
            <a:picLocks noChangeAspect="1" noChangeArrowheads="1"/>
          </p:cNvPicPr>
          <p:nvPr/>
        </p:nvPicPr>
        <p:blipFill rotWithShape="1">
          <a:blip r:embed="rId4" cstate="print">
            <a:lum contrast="11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1929" t="2420"/>
          <a:stretch/>
        </p:blipFill>
        <p:spPr bwMode="auto">
          <a:xfrm>
            <a:off x="6854108" y="-32784"/>
            <a:ext cx="2674785" cy="546735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819150"/>
            <a:ext cx="3200400" cy="5143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slon Antique" panose="02027200000000000000" pitchFamily="18" charset="0"/>
              </a:rPr>
              <a:t>con Jim Soto</a:t>
            </a:r>
            <a:endParaRPr lang="en-US" sz="2800" dirty="0">
              <a:solidFill>
                <a:srgbClr val="002060"/>
              </a:solidFill>
              <a:latin typeface="Caslon Antique" panose="02027200000000000000" pitchFamily="18" charset="0"/>
            </a:endParaRPr>
          </a:p>
        </p:txBody>
      </p:sp>
      <p:pic>
        <p:nvPicPr>
          <p:cNvPr id="1028" name="Picture 4" descr="C:\Users\Jim\Desktop\6431070-3x2-940x627.jpg"/>
          <p:cNvPicPr>
            <a:picLocks noChangeAspect="1" noChangeArrowheads="1"/>
          </p:cNvPicPr>
          <p:nvPr/>
        </p:nvPicPr>
        <p:blipFill rotWithShape="1">
          <a:blip r:embed="rId5" cstate="print">
            <a:lum contrast="11000"/>
          </a:blip>
          <a:srcRect t="2420" r="69612"/>
          <a:stretch/>
        </p:blipFill>
        <p:spPr bwMode="auto">
          <a:xfrm>
            <a:off x="-3733" y="-34113"/>
            <a:ext cx="2895600" cy="5467350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4551621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5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8575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2: </a:t>
            </a:r>
            <a:r>
              <a:rPr lang="es-ES" sz="3200" b="1" spc="3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Clima y recursos para vivir</a:t>
            </a:r>
            <a:endParaRPr lang="es-ES" sz="3200" b="1" spc="3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TH OF A HER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1113" y="1885950"/>
            <a:ext cx="9155113" cy="2925763"/>
            <a:chOff x="-11113" y="1885950"/>
            <a:chExt cx="9155113" cy="2925763"/>
          </a:xfrm>
        </p:grpSpPr>
        <p:pic>
          <p:nvPicPr>
            <p:cNvPr id="1027" name="Picture 3" descr="C:\Users\Jim\Desktop\Picture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0" y="1885950"/>
              <a:ext cx="3668713" cy="1152525"/>
            </a:xfrm>
            <a:prstGeom prst="rect">
              <a:avLst/>
            </a:prstGeom>
            <a:noFill/>
          </p:spPr>
        </p:pic>
        <p:pic>
          <p:nvPicPr>
            <p:cNvPr id="5" name="Picture 4" descr="C:\Users\Jim\Desktop\Picture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1113" y="2114550"/>
              <a:ext cx="9155113" cy="2005013"/>
            </a:xfrm>
            <a:prstGeom prst="rect">
              <a:avLst/>
            </a:prstGeom>
            <a:noFill/>
          </p:spPr>
        </p:pic>
        <p:pic>
          <p:nvPicPr>
            <p:cNvPr id="1029" name="Picture 5" descr="C:\Users\Jim\Desktop\Picture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08087" y="3714750"/>
              <a:ext cx="7935913" cy="10969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1 : Una mirada geográfica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2 : </a:t>
            </a:r>
            <a:r>
              <a:rPr lang="es-ES" sz="3200" b="1" dirty="0" smtClean="0">
                <a:latin typeface="BIRTH OF A HERO" pitchFamily="2" charset="0"/>
              </a:rPr>
              <a:t>Clima y recursos para vivir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10242" name="Picture 2" descr="Image result for simbolo tai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 b="10558"/>
          <a:stretch>
            <a:fillRect/>
          </a:stretch>
        </p:blipFill>
        <p:spPr bwMode="auto">
          <a:xfrm>
            <a:off x="3810000" y="2952750"/>
            <a:ext cx="1457052" cy="1878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885950"/>
            <a:ext cx="5799435" cy="24800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Cu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l es la localizaci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exacta de Puerto Rico y de las Antillas?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26-27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9218" name="Picture 2" descr="Image result for animated gif earth spinning"/>
          <p:cNvPicPr>
            <a:picLocks noChangeAspect="1" noChangeArrowheads="1" noCrop="1"/>
          </p:cNvPicPr>
          <p:nvPr/>
        </p:nvPicPr>
        <p:blipFill>
          <a:blip r:embed="rId2" cstate="print">
            <a:lum bright="11000" contrast="7000"/>
          </a:blip>
          <a:srcRect/>
          <a:stretch>
            <a:fillRect/>
          </a:stretch>
        </p:blipFill>
        <p:spPr bwMode="auto">
          <a:xfrm>
            <a:off x="6172200" y="1733550"/>
            <a:ext cx="2524125" cy="2524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504950"/>
            <a:ext cx="34290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Localizaci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Absoluta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Localizaci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Relativa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Meridiano de Greenwich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Ecuador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Paralelos de latitud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Meridiano de longitud</a:t>
            </a:r>
          </a:p>
        </p:txBody>
      </p:sp>
      <p:pic>
        <p:nvPicPr>
          <p:cNvPr id="5" name="Picture 4" descr="Related image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 contrast="19000"/>
          </a:blip>
          <a:srcRect/>
          <a:stretch>
            <a:fillRect/>
          </a:stretch>
        </p:blipFill>
        <p:spPr bwMode="auto">
          <a:xfrm>
            <a:off x="4953000" y="1581150"/>
            <a:ext cx="4762500" cy="27432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La latitud y la longitud en el Globo 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657350"/>
            <a:ext cx="388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aslon Antique" pitchFamily="18" charset="0"/>
              </a:rPr>
              <a:t>Conocer la importancia de los paralelos y meridianos para ubicar cualquier lugar en la Tierra, es vital para comprender el porqué cambian las horas y conocer los climas de nuestro planeta.</a:t>
            </a:r>
            <a:endParaRPr lang="en-US" sz="2400" dirty="0">
              <a:latin typeface="Caslon Antique" pitchFamily="18" charset="0"/>
            </a:endParaRPr>
          </a:p>
        </p:txBody>
      </p:sp>
      <p:pic>
        <p:nvPicPr>
          <p:cNvPr id="7170" name="Picture 2" descr="Image result for maps of the worl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81150"/>
            <a:ext cx="3501390" cy="28042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715002">
            <a:off x="7717302" y="1527708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50" dirty="0" smtClean="0">
                <a:solidFill>
                  <a:srgbClr val="FF0000"/>
                </a:solidFill>
                <a:latin typeface="Caslon Antique Italic" pitchFamily="18" charset="0"/>
              </a:rPr>
              <a:t>PULSAR</a:t>
            </a:r>
            <a:endParaRPr lang="en-US" sz="1400" spc="-150" dirty="0">
              <a:solidFill>
                <a:srgbClr val="FF0000"/>
              </a:solidFill>
              <a:latin typeface="Caslon Antique Italic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Localización exacta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1" y="1809750"/>
            <a:ext cx="3886199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2400" dirty="0" smtClean="0">
                <a:latin typeface="Caslon Antique" panose="02027200000000000000" pitchFamily="18" charset="0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se utiliza para medir la localizaci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exacta de un lugar del Planeta? Veamos un video sobre el sistema de coordenadas.</a:t>
            </a:r>
          </a:p>
          <a:p>
            <a:endParaRPr lang="en-US" sz="2400" dirty="0">
              <a:latin typeface="Caslon Antique" panose="02027200000000000000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673026">
            <a:off x="7620000" y="179436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150" dirty="0" smtClean="0">
                <a:solidFill>
                  <a:srgbClr val="FF0000"/>
                </a:solidFill>
                <a:latin typeface="Caslon Antique Italic" pitchFamily="18" charset="0"/>
              </a:rPr>
              <a:t>PULSAR</a:t>
            </a:r>
            <a:endParaRPr lang="en-US" sz="1400" b="1" spc="-150" dirty="0">
              <a:solidFill>
                <a:srgbClr val="FF0000"/>
              </a:solidFill>
              <a:latin typeface="Caslon Antique Italic" pitchFamily="18" charset="0"/>
            </a:endParaRPr>
          </a:p>
        </p:txBody>
      </p:sp>
      <p:pic>
        <p:nvPicPr>
          <p:cNvPr id="6146" name="Picture 2" descr="Image result for maps of the worl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714"/>
          <a:stretch>
            <a:fillRect/>
          </a:stretch>
        </p:blipFill>
        <p:spPr bwMode="auto">
          <a:xfrm>
            <a:off x="4419600" y="1504950"/>
            <a:ext cx="4333875" cy="20574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6148" name="Picture 4" descr="Image result for pointer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9705">
            <a:off x="5094879" y="1630552"/>
            <a:ext cx="914400" cy="9960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15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1581150"/>
            <a:ext cx="3200400" cy="2916368"/>
            <a:chOff x="685800" y="1581150"/>
            <a:chExt cx="3200400" cy="2916368"/>
          </a:xfrm>
        </p:grpSpPr>
        <p:pic>
          <p:nvPicPr>
            <p:cNvPr id="3075" name="Picture 3" descr="C:\Users\Jim\Desktop\shocked-man-panic-horror-stress-concept-vector-illustration-shocked-man-panic-horror-stress-concept-vector-illustration-pop-art-109045300.jpg"/>
            <p:cNvPicPr>
              <a:picLocks noChangeAspect="1" noChangeArrowheads="1"/>
            </p:cNvPicPr>
            <p:nvPr/>
          </p:nvPicPr>
          <p:blipFill>
            <a:blip r:embed="rId2" cstate="print"/>
            <a:srcRect l="6550" t="8404"/>
            <a:stretch>
              <a:fillRect/>
            </a:stretch>
          </p:blipFill>
          <p:spPr bwMode="auto">
            <a:xfrm>
              <a:off x="685800" y="1581150"/>
              <a:ext cx="3200400" cy="2916368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 rot="20974088">
              <a:off x="1050947" y="2225341"/>
              <a:ext cx="12954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 smtClean="0"/>
                <a:t>¡No es justo! ¡Es muy poco trabajo! </a:t>
              </a:r>
              <a:endParaRPr lang="es-ES" sz="1500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0292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27 del libro.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alas </a:t>
            </a:r>
            <a:r>
              <a:rPr lang="es-ES" sz="2600" dirty="0" smtClean="0">
                <a:latin typeface="Caslon Antique" panose="02027200000000000000" pitchFamily="18" charset="0"/>
              </a:rPr>
              <a:t>al maestro por correo electr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nico.</a:t>
            </a:r>
          </a:p>
          <a:p>
            <a:pPr>
              <a:spcBef>
                <a:spcPct val="20000"/>
              </a:spcBef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20284"/>
            <a:ext cx="2583180" cy="287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52550"/>
            <a:ext cx="6302375" cy="29194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210</Words>
  <Application>Microsoft Office PowerPoint</Application>
  <PresentationFormat>On-screen Show (16:9)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109</cp:revision>
  <dcterms:created xsi:type="dcterms:W3CDTF">2019-07-26T01:32:32Z</dcterms:created>
  <dcterms:modified xsi:type="dcterms:W3CDTF">2020-08-23T17:05:52Z</dcterms:modified>
</cp:coreProperties>
</file>