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3" r:id="rId4"/>
    <p:sldId id="266" r:id="rId5"/>
    <p:sldId id="286" r:id="rId6"/>
    <p:sldId id="285" r:id="rId7"/>
    <p:sldId id="274" r:id="rId8"/>
    <p:sldId id="263"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564" y="-5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1/14/2019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M7V1a1I5BL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ar8S6virCwM&amp;t=74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GjbfS8RDoYo"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Image result for athens 300 rise of an empire"/>
          <p:cNvPicPr>
            <a:picLocks noChangeAspect="1" noChangeArrowheads="1"/>
          </p:cNvPicPr>
          <p:nvPr/>
        </p:nvPicPr>
        <p:blipFill>
          <a:blip r:embed="rId2" cstate="print"/>
          <a:srcRect l="4029" r="19499"/>
          <a:stretch>
            <a:fillRect/>
          </a:stretch>
        </p:blipFill>
        <p:spPr bwMode="auto">
          <a:xfrm>
            <a:off x="0" y="-1"/>
            <a:ext cx="9144000" cy="5143501"/>
          </a:xfrm>
          <a:prstGeom prst="rect">
            <a:avLst/>
          </a:prstGeom>
          <a:noFill/>
        </p:spPr>
      </p:pic>
      <p:sp>
        <p:nvSpPr>
          <p:cNvPr id="2" name="Title 1"/>
          <p:cNvSpPr>
            <a:spLocks noGrp="1"/>
          </p:cNvSpPr>
          <p:nvPr>
            <p:ph type="ctrTitle"/>
          </p:nvPr>
        </p:nvSpPr>
        <p:spPr>
          <a:xfrm>
            <a:off x="0" y="1391384"/>
            <a:ext cx="9144000" cy="1295399"/>
          </a:xfrm>
        </p:spPr>
        <p:txBody>
          <a:bodyPr>
            <a:noAutofit/>
          </a:bodyPr>
          <a:lstStyle/>
          <a:p>
            <a:r>
              <a:rPr lang="en-US" sz="8800" b="1" dirty="0" smtClean="0">
                <a:effectLst>
                  <a:glow rad="101600">
                    <a:schemeClr val="accent2">
                      <a:satMod val="175000"/>
                      <a:alpha val="40000"/>
                    </a:schemeClr>
                  </a:glow>
                </a:effectLst>
                <a:latin typeface="BIRTH OF A HERO" pitchFamily="2" charset="0"/>
              </a:rPr>
              <a:t>WORLD HISTORY</a:t>
            </a:r>
            <a:endParaRPr lang="en-US" sz="8800" b="1" dirty="0">
              <a:effectLst>
                <a:glow rad="101600">
                  <a:schemeClr val="accent2">
                    <a:satMod val="175000"/>
                    <a:alpha val="40000"/>
                  </a:schemeClr>
                </a:glow>
              </a:effectLst>
              <a:latin typeface="BIRTH OF A HERO" pitchFamily="2" charset="0"/>
            </a:endParaRPr>
          </a:p>
        </p:txBody>
      </p:sp>
      <p:sp>
        <p:nvSpPr>
          <p:cNvPr id="3" name="Subtitle 2"/>
          <p:cNvSpPr>
            <a:spLocks noGrp="1"/>
          </p:cNvSpPr>
          <p:nvPr>
            <p:ph type="subTitle" idx="1"/>
          </p:nvPr>
        </p:nvSpPr>
        <p:spPr>
          <a:xfrm>
            <a:off x="1524000" y="2706632"/>
            <a:ext cx="3810000" cy="742950"/>
          </a:xfrm>
        </p:spPr>
        <p:txBody>
          <a:bodyPr>
            <a:noAutofit/>
          </a:bodyPr>
          <a:lstStyle/>
          <a:p>
            <a:pPr algn="l"/>
            <a:r>
              <a:rPr lang="en-US" b="1" dirty="0" smtClean="0">
                <a:ln w="18415" cmpd="sng">
                  <a:noFill/>
                  <a:prstDash val="solid"/>
                </a:ln>
                <a:solidFill>
                  <a:schemeClr val="tx1"/>
                </a:solidFill>
                <a:effectLst>
                  <a:glow rad="101600">
                    <a:schemeClr val="accent6">
                      <a:satMod val="175000"/>
                      <a:alpha val="40000"/>
                    </a:schemeClr>
                  </a:glow>
                </a:effectLst>
                <a:latin typeface="BIRTH OF A HERO" pitchFamily="2" charset="0"/>
              </a:rPr>
              <a:t>Sparta &amp; Athens</a:t>
            </a:r>
            <a:endParaRPr lang="en-US" b="1" dirty="0">
              <a:ln w="18415" cmpd="sng">
                <a:noFill/>
                <a:prstDash val="solid"/>
              </a:ln>
              <a:solidFill>
                <a:schemeClr val="tx1"/>
              </a:solidFill>
              <a:effectLst>
                <a:glow rad="101600">
                  <a:schemeClr val="accent6">
                    <a:satMod val="175000"/>
                    <a:alpha val="40000"/>
                  </a:schemeClr>
                </a:glow>
              </a:effectLst>
              <a:latin typeface="BIRTH OF A HERO" pitchFamily="2" charset="0"/>
            </a:endParaRPr>
          </a:p>
        </p:txBody>
      </p:sp>
      <p:sp>
        <p:nvSpPr>
          <p:cNvPr id="8" name="Subtitle 2"/>
          <p:cNvSpPr txBox="1">
            <a:spLocks/>
          </p:cNvSpPr>
          <p:nvPr/>
        </p:nvSpPr>
        <p:spPr>
          <a:xfrm>
            <a:off x="5867400" y="8953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solidFill>
                  <a:srgbClr val="FFFFFF"/>
                </a:solidFill>
                <a:uLnTx/>
                <a:uFillTx/>
                <a:latin typeface="BIRTH OF A HERO" panose="02000000000000000000" pitchFamily="2" charset="0"/>
              </a:rPr>
              <a:t>with Mr. Jim Soto</a:t>
            </a:r>
            <a:endParaRPr kumimoji="0" lang="en-US" sz="2400" b="1" i="0" u="none" strike="noStrike" kern="1200" cap="none" spc="0" normalizeH="0" baseline="0" noProof="0" dirty="0">
              <a:ln w="18415" cmpd="sng">
                <a:no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ppt_x</p:attrName>
                                        </p:attrNameLst>
                                      </p:cBhvr>
                                      <p:tavLst>
                                        <p:tav tm="0">
                                          <p:val>
                                            <p:strVal val="#ppt_x"/>
                                          </p:val>
                                        </p:tav>
                                        <p:tav tm="100000">
                                          <p:val>
                                            <p:strVal val="#ppt_x"/>
                                          </p:val>
                                        </p:tav>
                                      </p:tavLst>
                                    </p:anim>
                                    <p:anim calcmode="lin" valueType="num">
                                      <p:cBhvr>
                                        <p:cTn id="18"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5" name="Content Placeholder 2"/>
          <p:cNvSpPr txBox="1">
            <a:spLocks/>
          </p:cNvSpPr>
          <p:nvPr/>
        </p:nvSpPr>
        <p:spPr>
          <a:xfrm>
            <a:off x="457200" y="1733550"/>
            <a:ext cx="8229600" cy="2438400"/>
          </a:xfrm>
          <a:prstGeom prst="rect">
            <a:avLst/>
          </a:prstGeom>
          <a:solidFill>
            <a:srgbClr val="FF874B">
              <a:alpha val="50000"/>
            </a:srgbClr>
          </a:solid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Your Father, a wandering trader, has decided it is time to settle down. He offers the family a choice between two cities. In one city, everyone wants to be athletic, tough, and strong. They’re good at enduring hardships and following orders. The other city is different. There. You’d be admired if you think deeply and speak persuasively, if you knew a lot about astronomy, or history, or if you sang or played beautifully. </a:t>
            </a:r>
            <a:r>
              <a:rPr lang="en-US" sz="2000" b="1" dirty="0" smtClean="0">
                <a:solidFill>
                  <a:schemeClr val="bg1"/>
                </a:solidFill>
              </a:rPr>
              <a:t>Which city would you choose? Why?</a:t>
            </a:r>
          </a:p>
          <a:p>
            <a:pPr marL="0" indent="0" algn="ctr">
              <a:buNone/>
            </a:pPr>
            <a:r>
              <a:rPr lang="en-US" sz="2000" dirty="0" smtClean="0">
                <a:solidFill>
                  <a:schemeClr val="bg1"/>
                </a:solidFill>
              </a:rPr>
              <a:t>Take a minute to write down your answer.</a:t>
            </a:r>
          </a:p>
          <a:p>
            <a:pPr>
              <a:buFont typeface="Arial" pitchFamily="34" charset="0"/>
              <a:buNone/>
            </a:pPr>
            <a:endParaRPr lang="en-US" sz="20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rcRect l="26466" r="13382"/>
          <a:stretch/>
        </p:blipFill>
        <p:spPr>
          <a:xfrm>
            <a:off x="533400" y="1276350"/>
            <a:ext cx="4598738" cy="3276600"/>
          </a:xfrm>
          <a:prstGeom prst="rect">
            <a:avLst/>
          </a:prstGeom>
        </p:spPr>
      </p:pic>
      <p:sp>
        <p:nvSpPr>
          <p:cNvPr id="4" name="Rectangle 3"/>
          <p:cNvSpPr/>
          <p:nvPr/>
        </p:nvSpPr>
        <p:spPr>
          <a:xfrm>
            <a:off x="5486400" y="1504950"/>
            <a:ext cx="3124200" cy="2862322"/>
          </a:xfrm>
          <a:prstGeom prst="rect">
            <a:avLst/>
          </a:prstGeom>
          <a:solidFill>
            <a:srgbClr val="FF9966">
              <a:alpha val="50000"/>
            </a:srgbClr>
          </a:solidFill>
        </p:spPr>
        <p:txBody>
          <a:bodyPr wrap="square">
            <a:spAutoFit/>
          </a:bodyPr>
          <a:lstStyle/>
          <a:p>
            <a:pPr algn="r"/>
            <a:r>
              <a:rPr lang="en-US" sz="2000" dirty="0" smtClean="0">
                <a:solidFill>
                  <a:schemeClr val="bg1"/>
                </a:solidFill>
              </a:rPr>
              <a:t>To learn more about this topic and others, read pages 266 thru 271 and complete the </a:t>
            </a:r>
            <a:r>
              <a:rPr lang="en-US" sz="2000" i="1" dirty="0" smtClean="0">
                <a:solidFill>
                  <a:schemeClr val="bg1"/>
                </a:solidFill>
                <a:effectLst>
                  <a:glow rad="101600">
                    <a:schemeClr val="accent6">
                      <a:satMod val="175000"/>
                      <a:alpha val="40000"/>
                    </a:schemeClr>
                  </a:glow>
                </a:effectLst>
              </a:rPr>
              <a:t>section 2 assessment</a:t>
            </a:r>
            <a:r>
              <a:rPr lang="en-US" sz="2000" dirty="0" smtClean="0">
                <a:solidFill>
                  <a:schemeClr val="bg1"/>
                </a:solidFill>
              </a:rPr>
              <a:t>. Show me the completed work when finished. After everybody has finished a group reading and discussion will ensue.</a:t>
            </a:r>
            <a:endParaRPr lang="en-US" sz="2000"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Sparta and the Body</a:t>
            </a:r>
          </a:p>
        </p:txBody>
      </p:sp>
      <p:sp>
        <p:nvSpPr>
          <p:cNvPr id="6" name="Rectangle 5"/>
          <p:cNvSpPr/>
          <p:nvPr/>
        </p:nvSpPr>
        <p:spPr>
          <a:xfrm>
            <a:off x="609600" y="1276350"/>
            <a:ext cx="8229600" cy="707886"/>
          </a:xfrm>
          <a:prstGeom prst="rect">
            <a:avLst/>
          </a:prstGeom>
          <a:solidFill>
            <a:srgbClr val="FF9966">
              <a:alpha val="50000"/>
            </a:srgbClr>
          </a:solidFill>
        </p:spPr>
        <p:txBody>
          <a:bodyPr wrap="square">
            <a:spAutoFit/>
          </a:bodyPr>
          <a:lstStyle/>
          <a:p>
            <a:pPr algn="ctr"/>
            <a:r>
              <a:rPr lang="en-US" sz="2000" dirty="0" smtClean="0">
                <a:solidFill>
                  <a:schemeClr val="bg1"/>
                </a:solidFill>
              </a:rPr>
              <a:t>Spartans militaristic society put country over family. Their obsession with the defense of the state, created a world where the body was the greatest asset.</a:t>
            </a:r>
            <a:endParaRPr lang="en-US" sz="2000" dirty="0" smtClean="0">
              <a:solidFill>
                <a:schemeClr val="bg1"/>
              </a:solidFill>
            </a:endParaRPr>
          </a:p>
        </p:txBody>
      </p:sp>
      <p:pic>
        <p:nvPicPr>
          <p:cNvPr id="5122" name="Picture 2" descr="Image result for 300 spartans">
            <a:hlinkClick r:id="rId2"/>
          </p:cNvPr>
          <p:cNvPicPr>
            <a:picLocks noChangeAspect="1" noChangeArrowheads="1"/>
          </p:cNvPicPr>
          <p:nvPr/>
        </p:nvPicPr>
        <p:blipFill>
          <a:blip r:embed="rId3" cstate="print"/>
          <a:srcRect t="17104" b="4569"/>
          <a:stretch>
            <a:fillRect/>
          </a:stretch>
        </p:blipFill>
        <p:spPr bwMode="auto">
          <a:xfrm>
            <a:off x="0" y="2211457"/>
            <a:ext cx="9144000" cy="2932043"/>
          </a:xfrm>
          <a:prstGeom prst="rect">
            <a:avLst/>
          </a:prstGeom>
          <a:noFill/>
        </p:spPr>
      </p:pic>
      <p:sp>
        <p:nvSpPr>
          <p:cNvPr id="8" name="Title 3"/>
          <p:cNvSpPr txBox="1">
            <a:spLocks/>
          </p:cNvSpPr>
          <p:nvPr/>
        </p:nvSpPr>
        <p:spPr>
          <a:xfrm rot="20490518">
            <a:off x="259514" y="2514571"/>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5">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19909912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Athens and the Mind</a:t>
            </a:r>
          </a:p>
        </p:txBody>
      </p:sp>
      <p:sp>
        <p:nvSpPr>
          <p:cNvPr id="6" name="Rectangle 5"/>
          <p:cNvSpPr/>
          <p:nvPr/>
        </p:nvSpPr>
        <p:spPr>
          <a:xfrm>
            <a:off x="609600" y="1276350"/>
            <a:ext cx="8229600" cy="707886"/>
          </a:xfrm>
          <a:prstGeom prst="rect">
            <a:avLst/>
          </a:prstGeom>
          <a:solidFill>
            <a:srgbClr val="FF9966">
              <a:alpha val="50000"/>
            </a:srgbClr>
          </a:solidFill>
        </p:spPr>
        <p:txBody>
          <a:bodyPr wrap="square">
            <a:spAutoFit/>
          </a:bodyPr>
          <a:lstStyle/>
          <a:p>
            <a:pPr algn="ctr"/>
            <a:r>
              <a:rPr lang="en-US" sz="2000" dirty="0" smtClean="0">
                <a:solidFill>
                  <a:schemeClr val="bg1"/>
                </a:solidFill>
              </a:rPr>
              <a:t>Athenians more holistic view of the world created a society where there was space for warfare, but also for science and the arts. </a:t>
            </a:r>
            <a:endParaRPr lang="en-US" sz="2000" dirty="0" smtClean="0">
              <a:solidFill>
                <a:schemeClr val="bg1"/>
              </a:solidFill>
            </a:endParaRPr>
          </a:p>
        </p:txBody>
      </p:sp>
      <p:pic>
        <p:nvPicPr>
          <p:cNvPr id="4098" name="Picture 2" descr="Related image">
            <a:hlinkClick r:id="rId2"/>
          </p:cNvPr>
          <p:cNvPicPr>
            <a:picLocks noChangeAspect="1" noChangeArrowheads="1"/>
          </p:cNvPicPr>
          <p:nvPr/>
        </p:nvPicPr>
        <p:blipFill>
          <a:blip r:embed="rId3" cstate="print">
            <a:lum bright="-1000" contrast="9000"/>
          </a:blip>
          <a:srcRect t="21107" b="15118"/>
          <a:stretch>
            <a:fillRect/>
          </a:stretch>
        </p:blipFill>
        <p:spPr bwMode="auto">
          <a:xfrm>
            <a:off x="0" y="2257231"/>
            <a:ext cx="9144000" cy="2886269"/>
          </a:xfrm>
          <a:prstGeom prst="rect">
            <a:avLst/>
          </a:prstGeom>
          <a:noFill/>
        </p:spPr>
      </p:pic>
      <p:sp>
        <p:nvSpPr>
          <p:cNvPr id="7" name="Title 3"/>
          <p:cNvSpPr txBox="1">
            <a:spLocks/>
          </p:cNvSpPr>
          <p:nvPr/>
        </p:nvSpPr>
        <p:spPr>
          <a:xfrm rot="20490518">
            <a:off x="411914" y="41909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5">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25350432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Athens and Sparta Fight</a:t>
            </a:r>
          </a:p>
        </p:txBody>
      </p:sp>
      <p:sp>
        <p:nvSpPr>
          <p:cNvPr id="5" name="Rectangle 4"/>
          <p:cNvSpPr/>
          <p:nvPr/>
        </p:nvSpPr>
        <p:spPr>
          <a:xfrm>
            <a:off x="457200" y="1809750"/>
            <a:ext cx="3276600" cy="2246769"/>
          </a:xfrm>
          <a:prstGeom prst="rect">
            <a:avLst/>
          </a:prstGeom>
          <a:solidFill>
            <a:srgbClr val="FF9966">
              <a:alpha val="50000"/>
            </a:srgbClr>
          </a:solidFill>
        </p:spPr>
        <p:txBody>
          <a:bodyPr wrap="square">
            <a:spAutoFit/>
          </a:bodyPr>
          <a:lstStyle/>
          <a:p>
            <a:r>
              <a:rPr lang="en-US" sz="2000" dirty="0" smtClean="0">
                <a:solidFill>
                  <a:schemeClr val="bg1"/>
                </a:solidFill>
              </a:rPr>
              <a:t>Worries over the </a:t>
            </a:r>
            <a:r>
              <a:rPr lang="en-US" sz="2000" b="1" dirty="0" smtClean="0">
                <a:solidFill>
                  <a:schemeClr val="bg1"/>
                </a:solidFill>
              </a:rPr>
              <a:t>Delian League</a:t>
            </a:r>
            <a:r>
              <a:rPr lang="en-US" sz="2000" dirty="0" smtClean="0">
                <a:solidFill>
                  <a:schemeClr val="bg1"/>
                </a:solidFill>
              </a:rPr>
              <a:t> stepping on the shoes of the </a:t>
            </a:r>
            <a:r>
              <a:rPr lang="en-US" sz="2000" b="1" dirty="0" smtClean="0">
                <a:solidFill>
                  <a:schemeClr val="bg1"/>
                </a:solidFill>
              </a:rPr>
              <a:t>Peloponnesian League </a:t>
            </a:r>
            <a:r>
              <a:rPr lang="en-US" sz="2000" dirty="0" smtClean="0">
                <a:solidFill>
                  <a:schemeClr val="bg1"/>
                </a:solidFill>
              </a:rPr>
              <a:t>sparked </a:t>
            </a:r>
            <a:r>
              <a:rPr lang="en-US" sz="2000" dirty="0" smtClean="0">
                <a:solidFill>
                  <a:schemeClr val="bg1"/>
                </a:solidFill>
              </a:rPr>
              <a:t>the </a:t>
            </a:r>
            <a:r>
              <a:rPr lang="en-US" sz="2000" b="1" dirty="0" smtClean="0">
                <a:solidFill>
                  <a:schemeClr val="bg1"/>
                </a:solidFill>
              </a:rPr>
              <a:t>Peloponnesian </a:t>
            </a:r>
            <a:r>
              <a:rPr lang="en-US" sz="2000" b="1" dirty="0" smtClean="0">
                <a:solidFill>
                  <a:schemeClr val="bg1"/>
                </a:solidFill>
              </a:rPr>
              <a:t>War</a:t>
            </a:r>
            <a:r>
              <a:rPr lang="en-US" sz="2000" dirty="0" smtClean="0">
                <a:solidFill>
                  <a:schemeClr val="bg1"/>
                </a:solidFill>
              </a:rPr>
              <a:t>,</a:t>
            </a:r>
            <a:r>
              <a:rPr lang="en-US" sz="2000" b="1" dirty="0" smtClean="0">
                <a:solidFill>
                  <a:schemeClr val="bg1"/>
                </a:solidFill>
              </a:rPr>
              <a:t> </a:t>
            </a:r>
            <a:r>
              <a:rPr lang="en-US" sz="2000" dirty="0" smtClean="0">
                <a:solidFill>
                  <a:schemeClr val="bg1"/>
                </a:solidFill>
              </a:rPr>
              <a:t>when Sparta preemptively move against Athens in 431 BC.</a:t>
            </a:r>
            <a:endParaRPr lang="en-US" sz="2000" dirty="0">
              <a:solidFill>
                <a:schemeClr val="bg1"/>
              </a:solidFill>
            </a:endParaRPr>
          </a:p>
        </p:txBody>
      </p:sp>
      <p:pic>
        <p:nvPicPr>
          <p:cNvPr id="3074" name="Picture 2" descr="Related image">
            <a:hlinkClick r:id="rId2"/>
          </p:cNvPr>
          <p:cNvPicPr>
            <a:picLocks noChangeAspect="1" noChangeArrowheads="1"/>
          </p:cNvPicPr>
          <p:nvPr/>
        </p:nvPicPr>
        <p:blipFill>
          <a:blip r:embed="rId3" cstate="print"/>
          <a:srcRect r="7422"/>
          <a:stretch>
            <a:fillRect/>
          </a:stretch>
        </p:blipFill>
        <p:spPr bwMode="auto">
          <a:xfrm>
            <a:off x="4191000" y="1504950"/>
            <a:ext cx="4449337" cy="3200400"/>
          </a:xfrm>
          <a:prstGeom prst="rect">
            <a:avLst/>
          </a:prstGeom>
          <a:noFill/>
        </p:spPr>
      </p:pic>
      <p:sp>
        <p:nvSpPr>
          <p:cNvPr id="6" name="Title 3"/>
          <p:cNvSpPr txBox="1">
            <a:spLocks/>
          </p:cNvSpPr>
          <p:nvPr/>
        </p:nvSpPr>
        <p:spPr>
          <a:xfrm rot="20490518">
            <a:off x="7574715" y="37337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5">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477328"/>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Athens and Sparta, the two most powerful city states, fought for control of Greece.</a:t>
            </a:r>
          </a:p>
          <a:p>
            <a:pPr marL="457200" lvl="0" indent="-457200">
              <a:lnSpc>
                <a:spcPct val="150000"/>
              </a:lnSpc>
              <a:buFont typeface="+mj-lt"/>
              <a:buAutoNum type="arabicPeriod"/>
              <a:defRPr/>
            </a:pPr>
            <a:r>
              <a:rPr lang="en-US" sz="2000" kern="0" dirty="0" smtClean="0">
                <a:solidFill>
                  <a:schemeClr val="bg1"/>
                </a:solidFill>
              </a:rPr>
              <a:t>This left Greece open to foreign invasion.</a:t>
            </a:r>
            <a:endParaRPr lang="en-US" sz="2000" kern="0" dirty="0">
              <a:solidFill>
                <a:schemeClr val="bg1"/>
              </a:solidFill>
            </a:endParaRPr>
          </a:p>
        </p:txBody>
      </p:sp>
    </p:spTree>
    <p:extLst>
      <p:ext uri="{BB962C8B-B14F-4D97-AF65-F5344CB8AC3E}">
        <p14:creationId xmlns="" xmlns:p14="http://schemas.microsoft.com/office/powerpoint/2010/main" val="22918908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noFill/>
                  <a:prstDash val="solid"/>
                </a:ln>
                <a:solidFill>
                  <a:schemeClr val="bg1"/>
                </a:solidFill>
                <a:effectLst>
                  <a:outerShdw blurRad="63500" dir="3600000" algn="tl" rotWithShape="0">
                    <a:srgbClr val="000000">
                      <a:alpha val="70000"/>
                    </a:srgbClr>
                  </a:outerShdw>
                </a:effectLst>
                <a:latin typeface="Bookman Old Style" pitchFamily="18" charset="0"/>
              </a:rPr>
              <a:t>Jim Soto © 2019</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02593" y="1895378"/>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ALEXANDER</a:t>
            </a:r>
            <a:endParaRPr lang="en-US" sz="9600" spc="300" dirty="0">
              <a:solidFill>
                <a:srgbClr val="FF0000"/>
              </a:solidFill>
              <a:latin typeface="Baron Kuffner" pitchFamily="34" charset="0"/>
            </a:endParaRPr>
          </a:p>
        </p:txBody>
      </p:sp>
    </p:spTree>
    <p:extLst>
      <p:ext uri="{BB962C8B-B14F-4D97-AF65-F5344CB8AC3E}">
        <p14:creationId xmlns="" xmlns:p14="http://schemas.microsoft.com/office/powerpoint/2010/main" val="2317260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1980</TotalTime>
  <Words>293</Words>
  <Application>Microsoft Office PowerPoint</Application>
  <PresentationFormat>On-screen Show (16:9)</PresentationFormat>
  <Paragraphs>22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WORLD HISTORY</vt:lpstr>
      <vt:lpstr>Slide 2</vt:lpstr>
      <vt:lpstr>Slide 3</vt:lpstr>
      <vt:lpstr>Slide 4</vt:lpstr>
      <vt:lpstr>Slide 5</vt:lpstr>
      <vt:lpstr>Slide 6</vt:lpstr>
      <vt:lpstr>Slide 7</vt:lpstr>
      <vt:lpstr>Slide 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187</cp:revision>
  <dcterms:created xsi:type="dcterms:W3CDTF">2018-08-02T00:45:41Z</dcterms:created>
  <dcterms:modified xsi:type="dcterms:W3CDTF">2019-01-14T22:43:55Z</dcterms:modified>
</cp:coreProperties>
</file>