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8" r:id="rId4"/>
    <p:sldId id="290" r:id="rId5"/>
    <p:sldId id="279" r:id="rId6"/>
    <p:sldId id="291" r:id="rId7"/>
    <p:sldId id="289" r:id="rId8"/>
    <p:sldId id="293" r:id="rId9"/>
    <p:sldId id="292" r:id="rId10"/>
    <p:sldId id="294" r:id="rId11"/>
    <p:sldId id="295" r:id="rId12"/>
    <p:sldId id="263" r:id="rId13"/>
    <p:sldId id="25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10" y="-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025A43-6394-485B-BAD1-5B523806BCE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7D0D68-BD5C-4CD2-B934-BD047CA3BE15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lungs</a:t>
          </a:r>
          <a:endParaRPr lang="en-US" b="1" dirty="0">
            <a:solidFill>
              <a:schemeClr val="bg1"/>
            </a:solidFill>
          </a:endParaRPr>
        </a:p>
      </dgm:t>
    </dgm:pt>
    <dgm:pt modelId="{BBAC0600-B750-4B25-BDBE-4F712952C0E9}" type="parTrans" cxnId="{83FCCAD4-2D0A-4C6A-AAC8-63B1094AEFB5}">
      <dgm:prSet/>
      <dgm:spPr/>
      <dgm:t>
        <a:bodyPr/>
        <a:lstStyle/>
        <a:p>
          <a:endParaRPr lang="en-US"/>
        </a:p>
      </dgm:t>
    </dgm:pt>
    <dgm:pt modelId="{BE77C0E0-7682-4A7E-9988-08807C48C7DF}" type="sibTrans" cxnId="{83FCCAD4-2D0A-4C6A-AAC8-63B1094AEFB5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A37AEB12-3AD6-4AB1-B154-96DCB15937B5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heart</a:t>
          </a:r>
          <a:endParaRPr lang="en-US" b="1" dirty="0">
            <a:solidFill>
              <a:schemeClr val="bg1"/>
            </a:solidFill>
          </a:endParaRPr>
        </a:p>
      </dgm:t>
    </dgm:pt>
    <dgm:pt modelId="{BE6632F9-C4E3-4968-9235-DFB9BBE0DDBE}" type="parTrans" cxnId="{E2BB61D6-A317-4D1C-8438-A6F4278765D2}">
      <dgm:prSet/>
      <dgm:spPr/>
      <dgm:t>
        <a:bodyPr/>
        <a:lstStyle/>
        <a:p>
          <a:endParaRPr lang="en-US"/>
        </a:p>
      </dgm:t>
    </dgm:pt>
    <dgm:pt modelId="{FF002D45-AE51-4C0B-BB44-5AF4E707540C}" type="sibTrans" cxnId="{E2BB61D6-A317-4D1C-8438-A6F4278765D2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EE800579-7C5E-4477-B01A-173CFB05E5AC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body</a:t>
          </a:r>
          <a:endParaRPr lang="en-US" b="1" dirty="0">
            <a:solidFill>
              <a:schemeClr val="bg1"/>
            </a:solidFill>
          </a:endParaRPr>
        </a:p>
      </dgm:t>
    </dgm:pt>
    <dgm:pt modelId="{6F3FF8AD-35D7-4332-A5DA-EEB02D123110}" type="parTrans" cxnId="{5C4D731C-DFB2-4CB5-AC70-D25C87DCE1CE}">
      <dgm:prSet/>
      <dgm:spPr/>
      <dgm:t>
        <a:bodyPr/>
        <a:lstStyle/>
        <a:p>
          <a:endParaRPr lang="en-US"/>
        </a:p>
      </dgm:t>
    </dgm:pt>
    <dgm:pt modelId="{B1E1274E-E82A-4398-B403-2A5C6F089163}" type="sibTrans" cxnId="{5C4D731C-DFB2-4CB5-AC70-D25C87DCE1CE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BCDBF267-3364-43C6-A770-256F28DE3DF4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tissues</a:t>
          </a:r>
          <a:endParaRPr lang="en-US" b="1" dirty="0">
            <a:solidFill>
              <a:schemeClr val="bg1"/>
            </a:solidFill>
          </a:endParaRPr>
        </a:p>
      </dgm:t>
    </dgm:pt>
    <dgm:pt modelId="{207D863C-DDC0-464E-830B-3D0418443C61}" type="parTrans" cxnId="{5873C265-FEE2-400B-A2C5-95C33F70727F}">
      <dgm:prSet/>
      <dgm:spPr/>
      <dgm:t>
        <a:bodyPr/>
        <a:lstStyle/>
        <a:p>
          <a:endParaRPr lang="en-US"/>
        </a:p>
      </dgm:t>
    </dgm:pt>
    <dgm:pt modelId="{D0E09050-A880-4E3D-940B-8198FAAB56B6}" type="sibTrans" cxnId="{5873C265-FEE2-400B-A2C5-95C33F70727F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29176323-9EF0-404D-8011-9A94059FB9C6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heart</a:t>
          </a:r>
          <a:endParaRPr lang="en-US" b="1" dirty="0">
            <a:solidFill>
              <a:schemeClr val="bg1"/>
            </a:solidFill>
          </a:endParaRPr>
        </a:p>
      </dgm:t>
    </dgm:pt>
    <dgm:pt modelId="{4C38D6AB-502A-4676-9B44-2478C7CC5002}" type="parTrans" cxnId="{0DFC7510-086C-431C-9E0B-7C3CCA9A5B4B}">
      <dgm:prSet/>
      <dgm:spPr/>
      <dgm:t>
        <a:bodyPr/>
        <a:lstStyle/>
        <a:p>
          <a:endParaRPr lang="en-US"/>
        </a:p>
      </dgm:t>
    </dgm:pt>
    <dgm:pt modelId="{DE9685C1-73E3-44F2-B1E8-EACEE7A992EF}" type="sibTrans" cxnId="{0DFC7510-086C-431C-9E0B-7C3CCA9A5B4B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2EA3B99F-117E-40F4-BA44-2D883E17F833}" type="pres">
      <dgm:prSet presAssocID="{21025A43-6394-485B-BAD1-5B523806BCE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DBAF2D-D841-406C-A3E0-84A4FE3FFA98}" type="pres">
      <dgm:prSet presAssocID="{3F7D0D68-BD5C-4CD2-B934-BD047CA3BE15}" presName="dummy" presStyleCnt="0"/>
      <dgm:spPr/>
    </dgm:pt>
    <dgm:pt modelId="{E1589775-FC37-4956-A583-6A19D09C3AFB}" type="pres">
      <dgm:prSet presAssocID="{3F7D0D68-BD5C-4CD2-B934-BD047CA3BE15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24F66-C64C-4AAD-90FE-E5383C59DD0B}" type="pres">
      <dgm:prSet presAssocID="{BE77C0E0-7682-4A7E-9988-08807C48C7DF}" presName="sibTrans" presStyleLbl="node1" presStyleIdx="0" presStyleCnt="5"/>
      <dgm:spPr/>
      <dgm:t>
        <a:bodyPr/>
        <a:lstStyle/>
        <a:p>
          <a:endParaRPr lang="en-US"/>
        </a:p>
      </dgm:t>
    </dgm:pt>
    <dgm:pt modelId="{1316C52D-1D35-4644-B24A-0659EEC6E2A0}" type="pres">
      <dgm:prSet presAssocID="{A37AEB12-3AD6-4AB1-B154-96DCB15937B5}" presName="dummy" presStyleCnt="0"/>
      <dgm:spPr/>
    </dgm:pt>
    <dgm:pt modelId="{BA1EC3DF-C983-491D-8480-88D6E94B6D3D}" type="pres">
      <dgm:prSet presAssocID="{A37AEB12-3AD6-4AB1-B154-96DCB15937B5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FDB14B-7194-4348-A40C-998B8B3289CB}" type="pres">
      <dgm:prSet presAssocID="{FF002D45-AE51-4C0B-BB44-5AF4E707540C}" presName="sibTrans" presStyleLbl="node1" presStyleIdx="1" presStyleCnt="5"/>
      <dgm:spPr/>
      <dgm:t>
        <a:bodyPr/>
        <a:lstStyle/>
        <a:p>
          <a:endParaRPr lang="en-US"/>
        </a:p>
      </dgm:t>
    </dgm:pt>
    <dgm:pt modelId="{0C263EA6-4694-43CD-9364-635F8E0E8F31}" type="pres">
      <dgm:prSet presAssocID="{EE800579-7C5E-4477-B01A-173CFB05E5AC}" presName="dummy" presStyleCnt="0"/>
      <dgm:spPr/>
    </dgm:pt>
    <dgm:pt modelId="{E7CCEDAD-730A-4621-A9AC-3E7E8913771F}" type="pres">
      <dgm:prSet presAssocID="{EE800579-7C5E-4477-B01A-173CFB05E5AC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3B861-940B-489B-8B17-C397BB5A97D5}" type="pres">
      <dgm:prSet presAssocID="{B1E1274E-E82A-4398-B403-2A5C6F089163}" presName="sibTrans" presStyleLbl="node1" presStyleIdx="2" presStyleCnt="5"/>
      <dgm:spPr/>
      <dgm:t>
        <a:bodyPr/>
        <a:lstStyle/>
        <a:p>
          <a:endParaRPr lang="en-US"/>
        </a:p>
      </dgm:t>
    </dgm:pt>
    <dgm:pt modelId="{A09A29FB-D9EA-43E3-A0D4-ED1F76F6EFB6}" type="pres">
      <dgm:prSet presAssocID="{BCDBF267-3364-43C6-A770-256F28DE3DF4}" presName="dummy" presStyleCnt="0"/>
      <dgm:spPr/>
    </dgm:pt>
    <dgm:pt modelId="{7E5FFF73-2A95-410D-9009-18E1085E510E}" type="pres">
      <dgm:prSet presAssocID="{BCDBF267-3364-43C6-A770-256F28DE3DF4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F54F7-A3DA-4BE7-B0C0-F93FA35A692B}" type="pres">
      <dgm:prSet presAssocID="{D0E09050-A880-4E3D-940B-8198FAAB56B6}" presName="sibTrans" presStyleLbl="node1" presStyleIdx="3" presStyleCnt="5"/>
      <dgm:spPr/>
      <dgm:t>
        <a:bodyPr/>
        <a:lstStyle/>
        <a:p>
          <a:endParaRPr lang="en-US"/>
        </a:p>
      </dgm:t>
    </dgm:pt>
    <dgm:pt modelId="{C2F58A79-3648-4A6D-B581-0351466357F6}" type="pres">
      <dgm:prSet presAssocID="{29176323-9EF0-404D-8011-9A94059FB9C6}" presName="dummy" presStyleCnt="0"/>
      <dgm:spPr/>
    </dgm:pt>
    <dgm:pt modelId="{D60C988A-30D1-478A-8D35-4882C915C125}" type="pres">
      <dgm:prSet presAssocID="{29176323-9EF0-404D-8011-9A94059FB9C6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82AF1-F3A4-4A01-9681-5943E598B463}" type="pres">
      <dgm:prSet presAssocID="{DE9685C1-73E3-44F2-B1E8-EACEE7A992EF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04A41E2E-59E0-4448-8AB6-4251D089F90A}" type="presOf" srcId="{3F7D0D68-BD5C-4CD2-B934-BD047CA3BE15}" destId="{E1589775-FC37-4956-A583-6A19D09C3AFB}" srcOrd="0" destOrd="0" presId="urn:microsoft.com/office/officeart/2005/8/layout/cycle1"/>
    <dgm:cxn modelId="{7789C5B9-2941-481C-B93A-D3415A331ACF}" type="presOf" srcId="{FF002D45-AE51-4C0B-BB44-5AF4E707540C}" destId="{92FDB14B-7194-4348-A40C-998B8B3289CB}" srcOrd="0" destOrd="0" presId="urn:microsoft.com/office/officeart/2005/8/layout/cycle1"/>
    <dgm:cxn modelId="{E2BB61D6-A317-4D1C-8438-A6F4278765D2}" srcId="{21025A43-6394-485B-BAD1-5B523806BCEA}" destId="{A37AEB12-3AD6-4AB1-B154-96DCB15937B5}" srcOrd="1" destOrd="0" parTransId="{BE6632F9-C4E3-4968-9235-DFB9BBE0DDBE}" sibTransId="{FF002D45-AE51-4C0B-BB44-5AF4E707540C}"/>
    <dgm:cxn modelId="{83FCCAD4-2D0A-4C6A-AAC8-63B1094AEFB5}" srcId="{21025A43-6394-485B-BAD1-5B523806BCEA}" destId="{3F7D0D68-BD5C-4CD2-B934-BD047CA3BE15}" srcOrd="0" destOrd="0" parTransId="{BBAC0600-B750-4B25-BDBE-4F712952C0E9}" sibTransId="{BE77C0E0-7682-4A7E-9988-08807C48C7DF}"/>
    <dgm:cxn modelId="{74E65AD2-59CB-4591-96FE-FE8EABB4343A}" type="presOf" srcId="{EE800579-7C5E-4477-B01A-173CFB05E5AC}" destId="{E7CCEDAD-730A-4621-A9AC-3E7E8913771F}" srcOrd="0" destOrd="0" presId="urn:microsoft.com/office/officeart/2005/8/layout/cycle1"/>
    <dgm:cxn modelId="{271694B2-AABF-4C2E-BB02-EF071C67B289}" type="presOf" srcId="{B1E1274E-E82A-4398-B403-2A5C6F089163}" destId="{A623B861-940B-489B-8B17-C397BB5A97D5}" srcOrd="0" destOrd="0" presId="urn:microsoft.com/office/officeart/2005/8/layout/cycle1"/>
    <dgm:cxn modelId="{F667FE5A-8809-4DDB-AB09-52D760332A9C}" type="presOf" srcId="{A37AEB12-3AD6-4AB1-B154-96DCB15937B5}" destId="{BA1EC3DF-C983-491D-8480-88D6E94B6D3D}" srcOrd="0" destOrd="0" presId="urn:microsoft.com/office/officeart/2005/8/layout/cycle1"/>
    <dgm:cxn modelId="{5C4D731C-DFB2-4CB5-AC70-D25C87DCE1CE}" srcId="{21025A43-6394-485B-BAD1-5B523806BCEA}" destId="{EE800579-7C5E-4477-B01A-173CFB05E5AC}" srcOrd="2" destOrd="0" parTransId="{6F3FF8AD-35D7-4332-A5DA-EEB02D123110}" sibTransId="{B1E1274E-E82A-4398-B403-2A5C6F089163}"/>
    <dgm:cxn modelId="{5873C265-FEE2-400B-A2C5-95C33F70727F}" srcId="{21025A43-6394-485B-BAD1-5B523806BCEA}" destId="{BCDBF267-3364-43C6-A770-256F28DE3DF4}" srcOrd="3" destOrd="0" parTransId="{207D863C-DDC0-464E-830B-3D0418443C61}" sibTransId="{D0E09050-A880-4E3D-940B-8198FAAB56B6}"/>
    <dgm:cxn modelId="{EDD1AA25-7675-40DF-B582-CD7C6A4A6E76}" type="presOf" srcId="{29176323-9EF0-404D-8011-9A94059FB9C6}" destId="{D60C988A-30D1-478A-8D35-4882C915C125}" srcOrd="0" destOrd="0" presId="urn:microsoft.com/office/officeart/2005/8/layout/cycle1"/>
    <dgm:cxn modelId="{5BE3DA34-B2A9-40D5-8080-39DCB587ACAA}" type="presOf" srcId="{D0E09050-A880-4E3D-940B-8198FAAB56B6}" destId="{E21F54F7-A3DA-4BE7-B0C0-F93FA35A692B}" srcOrd="0" destOrd="0" presId="urn:microsoft.com/office/officeart/2005/8/layout/cycle1"/>
    <dgm:cxn modelId="{F2C87E6D-49A9-4EF6-8F29-3C7310874DFC}" type="presOf" srcId="{BE77C0E0-7682-4A7E-9988-08807C48C7DF}" destId="{C1224F66-C64C-4AAD-90FE-E5383C59DD0B}" srcOrd="0" destOrd="0" presId="urn:microsoft.com/office/officeart/2005/8/layout/cycle1"/>
    <dgm:cxn modelId="{0DFC7510-086C-431C-9E0B-7C3CCA9A5B4B}" srcId="{21025A43-6394-485B-BAD1-5B523806BCEA}" destId="{29176323-9EF0-404D-8011-9A94059FB9C6}" srcOrd="4" destOrd="0" parTransId="{4C38D6AB-502A-4676-9B44-2478C7CC5002}" sibTransId="{DE9685C1-73E3-44F2-B1E8-EACEE7A992EF}"/>
    <dgm:cxn modelId="{583C3507-93DF-42F4-AFEB-AA733AB9CE33}" type="presOf" srcId="{DE9685C1-73E3-44F2-B1E8-EACEE7A992EF}" destId="{A0F82AF1-F3A4-4A01-9681-5943E598B463}" srcOrd="0" destOrd="0" presId="urn:microsoft.com/office/officeart/2005/8/layout/cycle1"/>
    <dgm:cxn modelId="{B8A9F1A5-45AC-4526-87B9-9218C1F83ABB}" type="presOf" srcId="{21025A43-6394-485B-BAD1-5B523806BCEA}" destId="{2EA3B99F-117E-40F4-BA44-2D883E17F833}" srcOrd="0" destOrd="0" presId="urn:microsoft.com/office/officeart/2005/8/layout/cycle1"/>
    <dgm:cxn modelId="{237F0932-D4F5-46DA-AEDE-459C9C0F4E59}" type="presOf" srcId="{BCDBF267-3364-43C6-A770-256F28DE3DF4}" destId="{7E5FFF73-2A95-410D-9009-18E1085E510E}" srcOrd="0" destOrd="0" presId="urn:microsoft.com/office/officeart/2005/8/layout/cycle1"/>
    <dgm:cxn modelId="{76581BAC-B295-4FA4-90E2-BB36A3659F81}" type="presParOf" srcId="{2EA3B99F-117E-40F4-BA44-2D883E17F833}" destId="{EFDBAF2D-D841-406C-A3E0-84A4FE3FFA98}" srcOrd="0" destOrd="0" presId="urn:microsoft.com/office/officeart/2005/8/layout/cycle1"/>
    <dgm:cxn modelId="{B386A667-A36B-47ED-AAB9-8D6D8E40171A}" type="presParOf" srcId="{2EA3B99F-117E-40F4-BA44-2D883E17F833}" destId="{E1589775-FC37-4956-A583-6A19D09C3AFB}" srcOrd="1" destOrd="0" presId="urn:microsoft.com/office/officeart/2005/8/layout/cycle1"/>
    <dgm:cxn modelId="{8C0CA7BB-0C5E-41AF-86E0-36A4FD672721}" type="presParOf" srcId="{2EA3B99F-117E-40F4-BA44-2D883E17F833}" destId="{C1224F66-C64C-4AAD-90FE-E5383C59DD0B}" srcOrd="2" destOrd="0" presId="urn:microsoft.com/office/officeart/2005/8/layout/cycle1"/>
    <dgm:cxn modelId="{BD776812-91BD-4FAA-AEE4-52153C73B617}" type="presParOf" srcId="{2EA3B99F-117E-40F4-BA44-2D883E17F833}" destId="{1316C52D-1D35-4644-B24A-0659EEC6E2A0}" srcOrd="3" destOrd="0" presId="urn:microsoft.com/office/officeart/2005/8/layout/cycle1"/>
    <dgm:cxn modelId="{76FFDC07-9CBE-4B0D-8951-175455CD638F}" type="presParOf" srcId="{2EA3B99F-117E-40F4-BA44-2D883E17F833}" destId="{BA1EC3DF-C983-491D-8480-88D6E94B6D3D}" srcOrd="4" destOrd="0" presId="urn:microsoft.com/office/officeart/2005/8/layout/cycle1"/>
    <dgm:cxn modelId="{E4B135CF-3BEB-4D73-A514-7C1C9E7C7837}" type="presParOf" srcId="{2EA3B99F-117E-40F4-BA44-2D883E17F833}" destId="{92FDB14B-7194-4348-A40C-998B8B3289CB}" srcOrd="5" destOrd="0" presId="urn:microsoft.com/office/officeart/2005/8/layout/cycle1"/>
    <dgm:cxn modelId="{187AB515-74A9-46E5-BA2F-7F9ACCDCA49A}" type="presParOf" srcId="{2EA3B99F-117E-40F4-BA44-2D883E17F833}" destId="{0C263EA6-4694-43CD-9364-635F8E0E8F31}" srcOrd="6" destOrd="0" presId="urn:microsoft.com/office/officeart/2005/8/layout/cycle1"/>
    <dgm:cxn modelId="{A9810F14-708F-4B21-A420-7DAF4462A79D}" type="presParOf" srcId="{2EA3B99F-117E-40F4-BA44-2D883E17F833}" destId="{E7CCEDAD-730A-4621-A9AC-3E7E8913771F}" srcOrd="7" destOrd="0" presId="urn:microsoft.com/office/officeart/2005/8/layout/cycle1"/>
    <dgm:cxn modelId="{2A557AF9-C107-4B51-9BBD-36388810C6B8}" type="presParOf" srcId="{2EA3B99F-117E-40F4-BA44-2D883E17F833}" destId="{A623B861-940B-489B-8B17-C397BB5A97D5}" srcOrd="8" destOrd="0" presId="urn:microsoft.com/office/officeart/2005/8/layout/cycle1"/>
    <dgm:cxn modelId="{41E0FE0B-6E9B-43CC-8710-624FC3AA31C3}" type="presParOf" srcId="{2EA3B99F-117E-40F4-BA44-2D883E17F833}" destId="{A09A29FB-D9EA-43E3-A0D4-ED1F76F6EFB6}" srcOrd="9" destOrd="0" presId="urn:microsoft.com/office/officeart/2005/8/layout/cycle1"/>
    <dgm:cxn modelId="{5BB62E6B-5399-4EC8-8D27-DD0DDC0C3B58}" type="presParOf" srcId="{2EA3B99F-117E-40F4-BA44-2D883E17F833}" destId="{7E5FFF73-2A95-410D-9009-18E1085E510E}" srcOrd="10" destOrd="0" presId="urn:microsoft.com/office/officeart/2005/8/layout/cycle1"/>
    <dgm:cxn modelId="{1C61E632-5AD1-44FE-9E15-1962FF04C355}" type="presParOf" srcId="{2EA3B99F-117E-40F4-BA44-2D883E17F833}" destId="{E21F54F7-A3DA-4BE7-B0C0-F93FA35A692B}" srcOrd="11" destOrd="0" presId="urn:microsoft.com/office/officeart/2005/8/layout/cycle1"/>
    <dgm:cxn modelId="{B7B89B1C-3FAD-443A-99B6-119E13381E8F}" type="presParOf" srcId="{2EA3B99F-117E-40F4-BA44-2D883E17F833}" destId="{C2F58A79-3648-4A6D-B581-0351466357F6}" srcOrd="12" destOrd="0" presId="urn:microsoft.com/office/officeart/2005/8/layout/cycle1"/>
    <dgm:cxn modelId="{33FA7B44-BC3F-4900-A644-A230D6998C31}" type="presParOf" srcId="{2EA3B99F-117E-40F4-BA44-2D883E17F833}" destId="{D60C988A-30D1-478A-8D35-4882C915C125}" srcOrd="13" destOrd="0" presId="urn:microsoft.com/office/officeart/2005/8/layout/cycle1"/>
    <dgm:cxn modelId="{C0BA3CC5-6E6E-4998-B0FD-5B7738CD5E01}" type="presParOf" srcId="{2EA3B99F-117E-40F4-BA44-2D883E17F833}" destId="{A0F82AF1-F3A4-4A01-9681-5943E598B463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589775-FC37-4956-A583-6A19D09C3AFB}">
      <dsp:nvSpPr>
        <dsp:cNvPr id="0" name=""/>
        <dsp:cNvSpPr/>
      </dsp:nvSpPr>
      <dsp:spPr>
        <a:xfrm>
          <a:off x="1944745" y="19357"/>
          <a:ext cx="640760" cy="640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lungs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944745" y="19357"/>
        <a:ext cx="640760" cy="640760"/>
      </dsp:txXfrm>
    </dsp:sp>
    <dsp:sp modelId="{C1224F66-C64C-4AAD-90FE-E5383C59DD0B}">
      <dsp:nvSpPr>
        <dsp:cNvPr id="0" name=""/>
        <dsp:cNvSpPr/>
      </dsp:nvSpPr>
      <dsp:spPr>
        <a:xfrm>
          <a:off x="436519" y="709"/>
          <a:ext cx="2403561" cy="2403561"/>
        </a:xfrm>
        <a:prstGeom prst="circularArrow">
          <a:avLst>
            <a:gd name="adj1" fmla="val 5198"/>
            <a:gd name="adj2" fmla="val 335790"/>
            <a:gd name="adj3" fmla="val 21293743"/>
            <a:gd name="adj4" fmla="val 19765799"/>
            <a:gd name="adj5" fmla="val 6065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EC3DF-C983-491D-8480-88D6E94B6D3D}">
      <dsp:nvSpPr>
        <dsp:cNvPr id="0" name=""/>
        <dsp:cNvSpPr/>
      </dsp:nvSpPr>
      <dsp:spPr>
        <a:xfrm>
          <a:off x="2332145" y="1211651"/>
          <a:ext cx="640760" cy="640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heart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332145" y="1211651"/>
        <a:ext cx="640760" cy="640760"/>
      </dsp:txXfrm>
    </dsp:sp>
    <dsp:sp modelId="{92FDB14B-7194-4348-A40C-998B8B3289CB}">
      <dsp:nvSpPr>
        <dsp:cNvPr id="0" name=""/>
        <dsp:cNvSpPr/>
      </dsp:nvSpPr>
      <dsp:spPr>
        <a:xfrm>
          <a:off x="436519" y="709"/>
          <a:ext cx="2403561" cy="2403561"/>
        </a:xfrm>
        <a:prstGeom prst="circularArrow">
          <a:avLst>
            <a:gd name="adj1" fmla="val 5198"/>
            <a:gd name="adj2" fmla="val 335790"/>
            <a:gd name="adj3" fmla="val 4015218"/>
            <a:gd name="adj4" fmla="val 2252955"/>
            <a:gd name="adj5" fmla="val 6065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CEDAD-730A-4621-A9AC-3E7E8913771F}">
      <dsp:nvSpPr>
        <dsp:cNvPr id="0" name=""/>
        <dsp:cNvSpPr/>
      </dsp:nvSpPr>
      <dsp:spPr>
        <a:xfrm>
          <a:off x="1317919" y="1948529"/>
          <a:ext cx="640760" cy="640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body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317919" y="1948529"/>
        <a:ext cx="640760" cy="640760"/>
      </dsp:txXfrm>
    </dsp:sp>
    <dsp:sp modelId="{A623B861-940B-489B-8B17-C397BB5A97D5}">
      <dsp:nvSpPr>
        <dsp:cNvPr id="0" name=""/>
        <dsp:cNvSpPr/>
      </dsp:nvSpPr>
      <dsp:spPr>
        <a:xfrm>
          <a:off x="436519" y="709"/>
          <a:ext cx="2403561" cy="2403561"/>
        </a:xfrm>
        <a:prstGeom prst="circularArrow">
          <a:avLst>
            <a:gd name="adj1" fmla="val 5198"/>
            <a:gd name="adj2" fmla="val 335790"/>
            <a:gd name="adj3" fmla="val 8211255"/>
            <a:gd name="adj4" fmla="val 6448992"/>
            <a:gd name="adj5" fmla="val 6065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FFF73-2A95-410D-9009-18E1085E510E}">
      <dsp:nvSpPr>
        <dsp:cNvPr id="0" name=""/>
        <dsp:cNvSpPr/>
      </dsp:nvSpPr>
      <dsp:spPr>
        <a:xfrm>
          <a:off x="303693" y="1211651"/>
          <a:ext cx="640760" cy="640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tissues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303693" y="1211651"/>
        <a:ext cx="640760" cy="640760"/>
      </dsp:txXfrm>
    </dsp:sp>
    <dsp:sp modelId="{E21F54F7-A3DA-4BE7-B0C0-F93FA35A692B}">
      <dsp:nvSpPr>
        <dsp:cNvPr id="0" name=""/>
        <dsp:cNvSpPr/>
      </dsp:nvSpPr>
      <dsp:spPr>
        <a:xfrm>
          <a:off x="436519" y="709"/>
          <a:ext cx="2403561" cy="2403561"/>
        </a:xfrm>
        <a:prstGeom prst="circularArrow">
          <a:avLst>
            <a:gd name="adj1" fmla="val 5198"/>
            <a:gd name="adj2" fmla="val 335790"/>
            <a:gd name="adj3" fmla="val 12298411"/>
            <a:gd name="adj4" fmla="val 10770467"/>
            <a:gd name="adj5" fmla="val 6065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C988A-30D1-478A-8D35-4882C915C125}">
      <dsp:nvSpPr>
        <dsp:cNvPr id="0" name=""/>
        <dsp:cNvSpPr/>
      </dsp:nvSpPr>
      <dsp:spPr>
        <a:xfrm>
          <a:off x="691093" y="19357"/>
          <a:ext cx="640760" cy="640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heart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691093" y="19357"/>
        <a:ext cx="640760" cy="640760"/>
      </dsp:txXfrm>
    </dsp:sp>
    <dsp:sp modelId="{A0F82AF1-F3A4-4A01-9681-5943E598B463}">
      <dsp:nvSpPr>
        <dsp:cNvPr id="0" name=""/>
        <dsp:cNvSpPr/>
      </dsp:nvSpPr>
      <dsp:spPr>
        <a:xfrm>
          <a:off x="436519" y="709"/>
          <a:ext cx="2403561" cy="2403561"/>
        </a:xfrm>
        <a:prstGeom prst="circularArrow">
          <a:avLst>
            <a:gd name="adj1" fmla="val 5198"/>
            <a:gd name="adj2" fmla="val 335790"/>
            <a:gd name="adj3" fmla="val 16866205"/>
            <a:gd name="adj4" fmla="val 15198005"/>
            <a:gd name="adj5" fmla="val 6065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41719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209550"/>
            <a:ext cx="457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Q4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9600" y="2038350"/>
            <a:ext cx="3657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UlusalOkul.Com Çizgili" pitchFamily="2" charset="0"/>
              </a:rPr>
              <a:t>Taking Notes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10242" name="Picture 2" descr="https://ilvirtualschoolblog.files.wordpress.com/2015/08/backtoschoo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504950"/>
            <a:ext cx="5124450" cy="30575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696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Taking More Reading Notes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895350"/>
            <a:ext cx="32004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j-ea"/>
                <a:cs typeface="+mj-cs"/>
              </a:rPr>
              <a:t>Using a table organizer</a:t>
            </a:r>
          </a:p>
        </p:txBody>
      </p:sp>
      <p:pic>
        <p:nvPicPr>
          <p:cNvPr id="26626" name="Picture 2" descr="http://animals.phillipmartin.info/dolphin_02_m.gif"/>
          <p:cNvPicPr>
            <a:picLocks noChangeAspect="1" noChangeArrowheads="1"/>
          </p:cNvPicPr>
          <p:nvPr/>
        </p:nvPicPr>
        <p:blipFill>
          <a:blip r:embed="rId2" cstate="print">
            <a:lum bright="10000" contrast="30000"/>
          </a:blip>
          <a:srcRect/>
          <a:stretch>
            <a:fillRect/>
          </a:stretch>
        </p:blipFill>
        <p:spPr bwMode="auto">
          <a:xfrm rot="21230747">
            <a:off x="242303" y="2336608"/>
            <a:ext cx="2819400" cy="18288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429000" y="1809750"/>
            <a:ext cx="5257800" cy="2743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types of writing are organized around a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idea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Main ideas are supported by details. A 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table organizer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shows </a:t>
            </a:r>
            <a:r>
              <a:rPr lang="en-US" sz="2400" dirty="0" smtClean="0">
                <a:solidFill>
                  <a:schemeClr val="bg1"/>
                </a:solidFill>
              </a:rPr>
              <a:t>this structure with clarity.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more about this in page 447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complete the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Try IT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assessment. Prepare for a discussion in ten minutes.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514600" y="1809750"/>
            <a:ext cx="1143000" cy="533400"/>
          </a:xfrm>
          <a:prstGeom prst="wedgeEllipseCallout">
            <a:avLst>
              <a:gd name="adj1" fmla="val -33713"/>
              <a:gd name="adj2" fmla="val 5726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latin typeface="BubbleBoy2" pitchFamily="2" charset="0"/>
              </a:rPr>
              <a:t>Meep!</a:t>
            </a:r>
            <a:endParaRPr lang="en-US" sz="1500" b="1" dirty="0">
              <a:latin typeface="BubbleBoy2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7696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Taking More Reading Notes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895350"/>
            <a:ext cx="30480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j-ea"/>
                <a:cs typeface="+mj-cs"/>
              </a:rPr>
              <a:t>Using a cycle diagram</a:t>
            </a:r>
          </a:p>
        </p:txBody>
      </p:sp>
      <p:pic>
        <p:nvPicPr>
          <p:cNvPr id="25602" name="Picture 2" descr="http://images.clipartpanda.com/pressure-clipart-ECG_heart_Vector_Clip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495550"/>
            <a:ext cx="1600200" cy="1302727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/>
        </p:nvGraphicFramePr>
        <p:xfrm>
          <a:off x="304800" y="1885950"/>
          <a:ext cx="32766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4114800" y="1504950"/>
            <a:ext cx="4572000" cy="3124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Science writing often describes various processes that are repeated. </a:t>
            </a:r>
            <a:r>
              <a:rPr lang="en-US" sz="2400" b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Cycle 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diagrams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an effective way to record  the steps in that process.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more about this in page 448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complete the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Try IT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assessment. Prepare for a discussion in ten minutes.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257175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O+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00350"/>
            <a:ext cx="386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O-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7000" y="3790950"/>
            <a:ext cx="8382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arteries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571750"/>
            <a:ext cx="6251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veins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3943350"/>
            <a:ext cx="10394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capillaries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828800" y="2800350"/>
            <a:ext cx="990600" cy="533400"/>
          </a:xfrm>
          <a:prstGeom prst="wedgeEllipseCallout">
            <a:avLst>
              <a:gd name="adj1" fmla="val -61840"/>
              <a:gd name="adj2" fmla="val 6530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HEY!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1885950"/>
            <a:ext cx="548640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prstClr val="white"/>
                </a:solidFill>
              </a:rPr>
              <a:t>In your Skills Book complete pgs. 147-154.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Specific Nouns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Pronouns &amp; Antecedents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Types of Pronouns 1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2400" kern="0" dirty="0" smtClean="0">
                <a:solidFill>
                  <a:prstClr val="white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Types of Pronouns 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1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2016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57200" y="219075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Research Reports</a:t>
            </a:r>
            <a:endParaRPr lang="en-US" sz="4400" b="1" dirty="0">
              <a:solidFill>
                <a:schemeClr val="bg1"/>
              </a:solidFill>
              <a:latin typeface="UlusalOkul.Com Çizgili" pitchFamily="2" charset="0"/>
            </a:endParaRPr>
          </a:p>
        </p:txBody>
      </p:sp>
      <p:pic>
        <p:nvPicPr>
          <p:cNvPr id="16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601745"/>
            <a:ext cx="1729978" cy="2992395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562600" cy="26670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Learn how to take good classroom notes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Learn how to take reading notes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Learn various organizers for taking notes while reading</a:t>
            </a:r>
          </a:p>
          <a:p>
            <a:pPr algn="l"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441-448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781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How Do You Take Notes?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885950"/>
            <a:ext cx="5638800" cy="2438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Taking notes is indispensable in many courses that you take. Sometimes a class doesn’t have a textbook, so taking notes from the teacher’s conference or discussion is </a:t>
            </a:r>
            <a:r>
              <a:rPr lang="en-US" sz="2400" b="1" dirty="0" smtClean="0">
                <a:solidFill>
                  <a:schemeClr val="bg1"/>
                </a:solidFill>
              </a:rPr>
              <a:t>a must </a:t>
            </a:r>
            <a:r>
              <a:rPr lang="en-US" sz="2400" dirty="0" smtClean="0">
                <a:solidFill>
                  <a:schemeClr val="bg1"/>
                </a:solidFill>
              </a:rPr>
              <a:t>if you want to succeed. Learning how to take </a:t>
            </a:r>
            <a:r>
              <a:rPr lang="en-US" sz="24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good notes</a:t>
            </a:r>
            <a:r>
              <a:rPr lang="en-US" sz="2400" dirty="0" smtClean="0">
                <a:solidFill>
                  <a:schemeClr val="bg1"/>
                </a:solidFill>
              </a:rPr>
              <a:t> is very beneficial.</a:t>
            </a:r>
            <a:endParaRPr lang="en-US" sz="2400" dirty="0" smtClean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194" name="Picture 2" descr="http://school.phillipmartin.info/student_journalist02_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7974" y="1276350"/>
            <a:ext cx="2471676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781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How Do You Take Notes?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885950"/>
            <a:ext cx="5943600" cy="2743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When you take notes, do you...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Write in complete sentences? Phrases? Abbreviations?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Arrange information in lists? Clusters? Outlines?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Use visual aids such as drawings? Diagrams? Charts?</a:t>
            </a:r>
          </a:p>
        </p:txBody>
      </p:sp>
      <p:pic>
        <p:nvPicPr>
          <p:cNvPr id="8194" name="Picture 2" descr="http://www.pppst.com/la_thesis_statements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1150708"/>
            <a:ext cx="2248253" cy="3832686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819150"/>
            <a:ext cx="35814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j-ea"/>
                <a:cs typeface="+mj-cs"/>
              </a:rPr>
              <a:t>Answer this test in your notebook...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57200" y="13335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Taking Classroom Notes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962400" y="1885950"/>
            <a:ext cx="4724400" cy="2667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Taking notes can help you learn new material and prepare for tests. Note taking helps you...</a:t>
            </a:r>
          </a:p>
          <a:p>
            <a:pPr lvl="0" algn="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pay attention</a:t>
            </a:r>
          </a:p>
          <a:p>
            <a:pPr lvl="0" algn="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understand better, and</a:t>
            </a:r>
          </a:p>
          <a:p>
            <a:pPr lvl="0" algn="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remember.</a:t>
            </a:r>
          </a:p>
        </p:txBody>
      </p:sp>
      <p:pic>
        <p:nvPicPr>
          <p:cNvPr id="7170" name="Picture 2" descr="http://www.certificates.phillipmartin.info/teacher_12_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08" y="666750"/>
            <a:ext cx="3929592" cy="41910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57200" y="13335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Guidelines for Taking Notes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8229600" cy="3124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write the topic and date at the top of each page.</a:t>
            </a:r>
          </a:p>
          <a:p>
            <a:pPr marL="457200" lvl="0" indent="-457200" algn="ctr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when teacher introduces the topic, listen for the main ideas</a:t>
            </a:r>
          </a:p>
          <a:p>
            <a:pPr marL="457200" lvl="0" indent="-457200" algn="ctr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be alert for signal words</a:t>
            </a:r>
          </a:p>
          <a:p>
            <a:pPr marL="457200" lvl="0" indent="-457200" algn="ctr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put the main ideas in your own words</a:t>
            </a:r>
          </a:p>
          <a:p>
            <a:pPr marL="457200" lvl="0" indent="-457200" algn="ctr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organize your notes with numbers, words, or symbols</a:t>
            </a:r>
          </a:p>
          <a:p>
            <a:pPr marL="457200" lvl="0" indent="-457200" algn="ctr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write down new/important terms and meanings</a:t>
            </a:r>
          </a:p>
          <a:p>
            <a:pPr marL="457200" lvl="0" indent="-457200" algn="ctr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pay attention to what is written on the board</a:t>
            </a:r>
          </a:p>
        </p:txBody>
      </p:sp>
      <p:pic>
        <p:nvPicPr>
          <p:cNvPr id="24578" name="Picture 2" descr="http://school.phillipmartin.info/school_penc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081864">
            <a:off x="-22922" y="2991213"/>
            <a:ext cx="1106556" cy="473438"/>
          </a:xfrm>
          <a:prstGeom prst="rect">
            <a:avLst/>
          </a:prstGeom>
          <a:noFill/>
        </p:spPr>
      </p:pic>
      <p:pic>
        <p:nvPicPr>
          <p:cNvPr id="6" name="Picture 2" descr="http://school.phillipmartin.info/school_penc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586560">
            <a:off x="7966809" y="2996932"/>
            <a:ext cx="1106556" cy="47343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0" y="13335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9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Setting Up/Reviewing Your Notes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95800" y="1733550"/>
            <a:ext cx="4191000" cy="2286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Setting Up/Reviewing Your Notes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pages 443-444 of your text book,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complete the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Review your work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assessment. Prepare for a discussion in seven minutes.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" y="1047750"/>
            <a:ext cx="3446145" cy="3893949"/>
            <a:chOff x="381000" y="1249551"/>
            <a:chExt cx="3446145" cy="3893949"/>
          </a:xfrm>
        </p:grpSpPr>
        <p:sp>
          <p:nvSpPr>
            <p:cNvPr id="7" name="Rounded Rectangle 6"/>
            <p:cNvSpPr/>
            <p:nvPr/>
          </p:nvSpPr>
          <p:spPr>
            <a:xfrm>
              <a:off x="457200" y="1352550"/>
              <a:ext cx="2743200" cy="3429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6" name="Picture 4" descr="http://1.bp.blogspot.com/-Lpc9pMHEWfI/Te63YU7ARAI/AAAAAAAAAHo/tnUQhXuGUF4/s1600/Paper+and+Pencil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000" y="1249551"/>
              <a:ext cx="3446145" cy="3893949"/>
            </a:xfrm>
            <a:prstGeom prst="rect">
              <a:avLst/>
            </a:prstGeom>
            <a:noFill/>
          </p:spPr>
        </p:pic>
      </p:grpSp>
      <p:pic>
        <p:nvPicPr>
          <p:cNvPr id="3074" name="Picture 2" descr="http://inventors.phillipmartin.info/ballo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123950"/>
            <a:ext cx="2522385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Taking Reading Notes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04800" y="1581150"/>
            <a:ext cx="5715000" cy="3276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 algn="ctr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skim an assignment before reading it.</a:t>
            </a:r>
          </a:p>
          <a:p>
            <a:pPr marL="457200" lvl="0" indent="-45720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900" b="1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note each heading or subtopic</a:t>
            </a:r>
          </a:p>
          <a:p>
            <a:pPr marL="457200" lvl="0" indent="-45720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900" b="1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write your notes in your own words (paraphrase)</a:t>
            </a:r>
          </a:p>
          <a:p>
            <a:pPr marL="457200" lvl="0" indent="-45720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900" b="1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summarize information graphically</a:t>
            </a:r>
          </a:p>
          <a:p>
            <a:pPr marL="457200" lvl="0" indent="-45720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900" b="1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read challenging material out load</a:t>
            </a:r>
          </a:p>
          <a:p>
            <a:pPr marL="457200" lvl="0" indent="-45720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900" b="1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list words that are new to you</a:t>
            </a:r>
          </a:p>
          <a:p>
            <a:pPr marL="457200" lvl="0" indent="-457200" algn="ctr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900" b="1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go through your notes</a:t>
            </a:r>
          </a:p>
          <a:p>
            <a:pPr marL="457200" lvl="0" indent="-457200" algn="ctr"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take notes while you read.</a:t>
            </a:r>
          </a:p>
          <a:p>
            <a:pPr marL="457200" lvl="0" indent="-457200" algn="ctr"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add graphic organizers to your work.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096000" y="1733550"/>
            <a:ext cx="2514600" cy="2362200"/>
          </a:xfrm>
          <a:prstGeom prst="rect">
            <a:avLst/>
          </a:prstGeom>
          <a:solidFill>
            <a:srgbClr val="4A9C9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  <p:txBody>
          <a:bodyPr>
            <a:noAutofit/>
          </a:bodyPr>
          <a:lstStyle/>
          <a:p>
            <a:pPr algn="r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</a:t>
            </a:r>
            <a:r>
              <a:rPr lang="en-US" sz="2400" i="1" dirty="0" smtClean="0">
                <a:solidFill>
                  <a:schemeClr val="bg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Taking Reading Notes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page 445 of your text book,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complete the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Try IT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assessment.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429000" y="1809750"/>
            <a:ext cx="5257800" cy="2362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spcBef>
                <a:spcPct val="20000"/>
              </a:spcBef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Cause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-and-effect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writing shows how or why things happen. It may be that one cause may have several effects. Read more about it in page 446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complete the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Try IT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assessment. Prepare for a discussion in ten minutes.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133350"/>
            <a:ext cx="7696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Taking More Reading Notes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8674" name="Picture 2" descr="http://states.phillipmartin.info/california/california_miss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57350"/>
            <a:ext cx="3276600" cy="2819400"/>
          </a:xfrm>
          <a:prstGeom prst="rect">
            <a:avLst/>
          </a:prstGeom>
          <a:noFill/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52400" y="895350"/>
            <a:ext cx="38100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j-ea"/>
                <a:cs typeface="+mj-cs"/>
              </a:rPr>
              <a:t>Using cause-effect organizers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546</Words>
  <Application>Microsoft Office PowerPoint</Application>
  <PresentationFormat>On-screen Show (16:9)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276</cp:revision>
  <dcterms:created xsi:type="dcterms:W3CDTF">2014-07-21T19:21:28Z</dcterms:created>
  <dcterms:modified xsi:type="dcterms:W3CDTF">2016-04-27T12:27:44Z</dcterms:modified>
</cp:coreProperties>
</file>