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0" r:id="rId4"/>
    <p:sldId id="278" r:id="rId5"/>
    <p:sldId id="287" r:id="rId6"/>
    <p:sldId id="301" r:id="rId7"/>
    <p:sldId id="291" r:id="rId8"/>
    <p:sldId id="296" r:id="rId9"/>
    <p:sldId id="300" r:id="rId10"/>
    <p:sldId id="263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1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hbkVMigN7t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1719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Q4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2038350"/>
            <a:ext cx="3657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Free Verse Poems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" name="Picture 2" descr="http://cliparwolf.com/cliparts/files1/india-clip-art-india_rea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733800" y="927806"/>
            <a:ext cx="4993340" cy="39299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1840"/>
              <a:gd name="adj2" fmla="val 65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HIC!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1885950"/>
            <a:ext cx="5486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107-111.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Subject-Verb Agreement 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Subject-Verb Agreement 3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Subject-Verb Agreement 4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Subject-Verb Agreement Review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219075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Research Writing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16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1733550"/>
            <a:ext cx="1501378" cy="259697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64770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the content and structure of a free verse poem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the use and effect of poetry techniques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Choose a poem topic to write about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Plan, draft, revise, and edit a free verse poem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    Pages 353-361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A Thought About Poetry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52800" y="1504950"/>
            <a:ext cx="5334000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en-US" sz="2400" i="1" dirty="0" smtClean="0">
                <a:solidFill>
                  <a:schemeClr val="bg1"/>
                </a:solidFill>
              </a:rPr>
              <a:t>A poem begins with a lump in the throat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lvl="0" algn="r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- Robert Frost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85950"/>
            <a:ext cx="1353873" cy="166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81150"/>
            <a:ext cx="3810000" cy="287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505200" y="2647950"/>
            <a:ext cx="53340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 poem doesn’t tell you what to feel, but rather leads you to discover the feeling by yourself. Most modern poems are written in </a:t>
            </a:r>
            <a:r>
              <a:rPr lang="en-US" sz="2400" i="1" dirty="0" smtClean="0">
                <a:solidFill>
                  <a:schemeClr val="bg1"/>
                </a:solidFill>
              </a:rPr>
              <a:t>free-verse</a:t>
            </a:r>
            <a:r>
              <a:rPr lang="en-US" sz="2400" dirty="0" smtClean="0">
                <a:solidFill>
                  <a:schemeClr val="bg1"/>
                </a:solidFill>
              </a:rPr>
              <a:t> style rather than meter.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Free Verse?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885950"/>
            <a:ext cx="43434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free verse is poetry that does not rhyme or have a regular meter.  Even though they constitute an artistic expression, they sound somewhat like prose.</a:t>
            </a:r>
          </a:p>
          <a:p>
            <a:pPr lvl="0"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Let’s check one out...</a:t>
            </a:r>
          </a:p>
        </p:txBody>
      </p:sp>
      <p:pic>
        <p:nvPicPr>
          <p:cNvPr id="8194" name="Picture 2" descr="http://seasons.phillipmartin.info/seasons_fall_m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04950"/>
            <a:ext cx="4276320" cy="3152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798570">
            <a:off x="7391400" y="21907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CLICK HERE</a:t>
            </a:r>
            <a:endParaRPr lang="en-US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33550"/>
            <a:ext cx="822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You will be composing a free verse poem about a weather memory. Read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Lightning’s Song</a:t>
            </a:r>
            <a:r>
              <a:rPr lang="en-US" sz="2400" dirty="0" smtClean="0">
                <a:solidFill>
                  <a:schemeClr val="bg1"/>
                </a:solidFill>
              </a:rPr>
              <a:t>, in page 354, then complete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Respond to the reading</a:t>
            </a:r>
            <a:r>
              <a:rPr lang="en-US" sz="2400" dirty="0" smtClean="0">
                <a:solidFill>
                  <a:schemeClr val="bg1"/>
                </a:solidFill>
              </a:rPr>
              <a:t> assessment at the end. Prepare for a discussion in ten minutes.</a:t>
            </a:r>
          </a:p>
          <a:p>
            <a:pPr lvl="0" indent="-342900"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Weather Poem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lusalOkul.Com Çizgili" pitchFamily="2" charset="0"/>
            </a:endParaRPr>
          </a:p>
        </p:txBody>
      </p:sp>
      <p:pic>
        <p:nvPicPr>
          <p:cNvPr id="4098" name="Picture 2" descr="http://cliparts.co/cliparts/zTX/oby/zTXobyMp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744" y="3105150"/>
            <a:ext cx="4167256" cy="19045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Getting Your Feet Wet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3" name="Picture 2" descr="http://weather.phillipmartin.info/thunder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85950"/>
            <a:ext cx="3429000" cy="2743201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3962400" y="2114550"/>
            <a:ext cx="4724400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 pages 355 through 361 you’ll find instructions and assessments that will help you compose a free verse poem. Follow the five steps of the writing process for the poem you’ll be turning in soon.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Prewriting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472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Selecting a Topic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885950"/>
            <a:ext cx="32766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You will write a poem about a memory of some type of weather.  To generate possible topics, you can make a list of weather memories.</a:t>
            </a:r>
          </a:p>
        </p:txBody>
      </p:sp>
      <p:pic>
        <p:nvPicPr>
          <p:cNvPr id="4098" name="Picture 2" descr="http://www.clker.com/cliparts/G/x/U/T/P/5/note-with-pin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90550"/>
            <a:ext cx="4677590" cy="41148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0" y="1885950"/>
            <a:ext cx="3733800" cy="2514600"/>
          </a:xfrm>
          <a:prstGeom prst="rect">
            <a:avLst/>
          </a:prstGeom>
        </p:spPr>
        <p:txBody>
          <a:bodyPr>
            <a:noAutofit/>
            <a:scene3d>
              <a:camera prst="perspectiveRight"/>
              <a:lightRig rig="threePt" dir="t"/>
            </a:scene3d>
          </a:bodyPr>
          <a:lstStyle/>
          <a:p>
            <a:pPr lvl="0" algn="just"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Riding home with Mom during a thunder store.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 bare feet on the street in front of my house.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Hurricane Carlos last year!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Losing my green kite in a windy afternoon.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thunder clap that scared Fido.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971550"/>
            <a:ext cx="12954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800" b="1" dirty="0" smtClean="0">
                <a:solidFill>
                  <a:srgbClr val="4A9C92"/>
                </a:solidFill>
              </a:rPr>
              <a:t>Listing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4724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Selecting a Topic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885950"/>
            <a:ext cx="32766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Text books usually explain, poems describe. Create a sensory chart, similar to this one to help yourself create effective images for your poem.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971550"/>
            <a:ext cx="23622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800" b="1" dirty="0" smtClean="0">
                <a:solidFill>
                  <a:srgbClr val="4A9C92"/>
                </a:solidFill>
              </a:rPr>
              <a:t>Sensory Chart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86200" y="2038350"/>
          <a:ext cx="49530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bright</a:t>
                      </a:r>
                      <a:r>
                        <a:rPr lang="en-US" sz="1400" baseline="0" dirty="0" smtClean="0"/>
                        <a:t>  flashes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baseline="0" dirty="0" smtClean="0"/>
                        <a:t>jagged lines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baseline="0" dirty="0" smtClean="0"/>
                        <a:t>dark clouds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baseline="0" dirty="0" smtClean="0"/>
                        <a:t>sun breaking through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crackle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rumble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boom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dampness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ozone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moist air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mist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rain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heart thumping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384</Words>
  <Application>Microsoft Office PowerPoint</Application>
  <PresentationFormat>On-screen Show (16:9)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264</cp:revision>
  <dcterms:created xsi:type="dcterms:W3CDTF">2014-07-21T19:21:28Z</dcterms:created>
  <dcterms:modified xsi:type="dcterms:W3CDTF">2016-04-27T13:28:52Z</dcterms:modified>
</cp:coreProperties>
</file>