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9" r:id="rId5"/>
    <p:sldId id="286" r:id="rId6"/>
    <p:sldId id="288" r:id="rId7"/>
    <p:sldId id="287" r:id="rId8"/>
    <p:sldId id="291" r:id="rId9"/>
    <p:sldId id="290" r:id="rId10"/>
    <p:sldId id="299" r:id="rId11"/>
    <p:sldId id="292" r:id="rId12"/>
    <p:sldId id="294" r:id="rId13"/>
    <p:sldId id="293" r:id="rId14"/>
    <p:sldId id="296" r:id="rId15"/>
    <p:sldId id="295" r:id="rId16"/>
    <p:sldId id="298" r:id="rId17"/>
    <p:sldId id="263" r:id="rId18"/>
    <p:sldId id="25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7086600" y="4171950"/>
            <a:ext cx="16002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Q3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1809750"/>
            <a:ext cx="43434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Writing a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 Persuasive Paragraph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0242" name="Picture 2" descr="http://money.phillipmartin.info/money_icon.gif"/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 l="17308" r="13462"/>
          <a:stretch>
            <a:fillRect/>
          </a:stretch>
        </p:blipFill>
        <p:spPr bwMode="auto">
          <a:xfrm>
            <a:off x="457200" y="1581149"/>
            <a:ext cx="3124200" cy="32977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33550"/>
            <a:ext cx="259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Once you have chosen a problem, present it in a topic sentence. Beneath it, write several possible solutions.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UlusalOkul.Com Çizgili" pitchFamily="2" charset="0"/>
              </a:rPr>
              <a:t>Select a Topic: Problem/Solution Chart</a:t>
            </a:r>
            <a:endParaRPr lang="en-US" sz="32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276600" y="1885950"/>
          <a:ext cx="5334000" cy="26212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255059"/>
                <a:gridCol w="4078941"/>
              </a:tblGrid>
              <a:tr h="381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pple Garamond Light" pitchFamily="2" charset="0"/>
                        </a:rPr>
                        <a:t>Topic Sentence - A problem some teenagers have is that they are bored and broke.</a:t>
                      </a:r>
                      <a:endParaRPr lang="en-US" sz="22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Solution 1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 Ligh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Parents should raise the allowance.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 Light" pitchFamily="2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Solution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Teenagers should find free things to do.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 Light" pitchFamily="2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Solution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Parents should change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 Light" pitchFamily="2" charset="0"/>
                        </a:rPr>
                        <a:t> the family rule about getting a job.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 Ligh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5-Point Star 17"/>
          <p:cNvSpPr/>
          <p:nvPr/>
        </p:nvSpPr>
        <p:spPr>
          <a:xfrm rot="20460282">
            <a:off x="4150156" y="3914680"/>
            <a:ext cx="337854" cy="273773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Drafting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33550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Once you have written a sentence about the problem and about the solution begin writing the draft. Follow these guidelines: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Start your topic sentence, which tells about the problem.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Give details that convince the reader the problems needs to be solved.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Write a sentence that introduces the solution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Argue convincingly about how your solution will work.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End with a sentence that sums up the solution.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Revising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733550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Read over your draft. Consider how well you have handled the ideas, organization, voice, word choice and fluency. Ask: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I clearly present a problem and propose a solution?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I move logically from the problem to the solution?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I use a convincing positive voice?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I use words that sound natural and convincing?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Have I written complete sentences that flow smoothly?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371600" y="1276350"/>
            <a:ext cx="6400800" cy="2705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Editing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Existence Light" pitchFamily="34" charset="0"/>
              </a:rPr>
              <a:t>&amp;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Publishing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b="1" dirty="0" smtClean="0">
              <a:solidFill>
                <a:schemeClr val="bg1"/>
              </a:solidFill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733550"/>
            <a:ext cx="5029200" cy="25146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you edit your paragraph, pay attention to the conventions. Answer: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I use correct end punctuation throughout my paragraph?</a:t>
            </a:r>
          </a:p>
          <a:p>
            <a:pPr marL="1143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Have I checked for mistakes in spelling and grammar?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www.picgifs.com/clip-art/communication/typewriter/clip-art-typewriter-0391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BFF"/>
              </a:clrFrom>
              <a:clrTo>
                <a:srgbClr val="FCFB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214110"/>
            <a:ext cx="3505200" cy="2430698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676400" y="2800350"/>
            <a:ext cx="1371600" cy="533400"/>
          </a:xfrm>
          <a:prstGeom prst="wedgeEllipseCallout">
            <a:avLst>
              <a:gd name="adj1" fmla="val -61840"/>
              <a:gd name="adj2" fmla="val 65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GOODY!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2343150"/>
            <a:ext cx="54864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119-122.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Kinds of Sentence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Types of Sentences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219075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Persuasive Writing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16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601745"/>
            <a:ext cx="1729978" cy="2992395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60198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the content and structure of a persuasive paragraph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Choose a topic (a problem) and propose a solution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Plan, draft, revise, and edit a persuasive paragraph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219-222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04800" y="1333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9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Persuasive Paragraph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885950"/>
            <a:ext cx="41148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 minute and read the introduction in page 219.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persuasion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 you ever try to convince your parents about something? Write briefly about it.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https://flyontheclassroomwall.files.wordpress.com/2012/02/valentine_poe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33550"/>
            <a:ext cx="4495800" cy="28650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Persuasion?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3" name="Picture 2" descr="http://um-insight.net/downloads/1664/download/bible_sermon.gif?cb=2ef02e7b4f33039155a776d01079af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28750"/>
            <a:ext cx="2237362" cy="350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71800" y="1504950"/>
            <a:ext cx="5638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Persuasion</a:t>
            </a:r>
            <a:r>
              <a:rPr lang="en-US" sz="2400" dirty="0" smtClean="0">
                <a:solidFill>
                  <a:schemeClr val="bg1"/>
                </a:solidFill>
              </a:rPr>
              <a:t> is the process aimed at changing a person's attitude or thoughts toward an event, idea, object, or other person(s), by using written or spoken words to convey information, feelings, or reasoning, or a combination of them. 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Greek philosopher Plato, called it “</a:t>
            </a:r>
            <a:r>
              <a:rPr lang="en-US" sz="2400" i="1" dirty="0" smtClean="0">
                <a:solidFill>
                  <a:schemeClr val="bg1"/>
                </a:solidFill>
              </a:rPr>
              <a:t>the art of winning men’s minds</a:t>
            </a:r>
            <a:r>
              <a:rPr lang="en-US" sz="2400" dirty="0" smtClean="0">
                <a:solidFill>
                  <a:schemeClr val="bg1"/>
                </a:solidFill>
              </a:rPr>
              <a:t>. ”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114550"/>
            <a:ext cx="358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Persuasive essays present problems and try to </a:t>
            </a:r>
            <a:r>
              <a:rPr lang="en-US" sz="2400" u="sng" dirty="0" smtClean="0">
                <a:solidFill>
                  <a:schemeClr val="bg1"/>
                </a:solidFill>
              </a:rPr>
              <a:t>convince</a:t>
            </a:r>
            <a:r>
              <a:rPr lang="en-US" sz="2400" dirty="0" smtClean="0">
                <a:solidFill>
                  <a:schemeClr val="bg1"/>
                </a:solidFill>
              </a:rPr>
              <a:t> readers to agree with the offered solution.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Persuasion?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6146" name="Picture 2" descr="http://science.phillipmartin.info/science_question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352550"/>
            <a:ext cx="3973702" cy="32956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1733550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Take </a:t>
            </a:r>
            <a:r>
              <a:rPr lang="en-US" sz="2400" u="sng" dirty="0" smtClean="0">
                <a:solidFill>
                  <a:schemeClr val="bg1"/>
                </a:solidFill>
              </a:rPr>
              <a:t>ten</a:t>
            </a:r>
            <a:r>
              <a:rPr lang="en-US" sz="2400" dirty="0" smtClean="0">
                <a:solidFill>
                  <a:schemeClr val="bg1"/>
                </a:solidFill>
              </a:rPr>
              <a:t> minutes to write about a time in your life when you tried to persuade your parents about something. Include the arguments you used. Were you able to convince them?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Writing Prompt?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5122" name="Picture 2" descr="http://addandsomuchmore.files.wordpress.com/2012/01/facs_babysit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09750"/>
            <a:ext cx="4289756" cy="27064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733550"/>
            <a:ext cx="4495800" cy="25908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Time is Money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persuasive paragraph sample in page 220 of your text book,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Respond to the reading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assessment at the end. Prepare for a discussion in ten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Reading Model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5124" name="Picture 4" descr="http://titulov.sagrado.edu/logos/literaciafinanciera/arti2/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29828"/>
            <a:ext cx="3264568" cy="3218372"/>
          </a:xfrm>
          <a:prstGeom prst="rect">
            <a:avLst/>
          </a:prstGeom>
          <a:noFill/>
        </p:spPr>
      </p:pic>
      <p:pic>
        <p:nvPicPr>
          <p:cNvPr id="5126" name="Picture 6" descr="http://miniclips.phillipmartin.info/clock/08_30_x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276350"/>
            <a:ext cx="786656" cy="781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Prewriting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6705600" y="302895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3355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Use a cluster to think about possible topics for you writing.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Select a Topic: Topic Clusters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 flipH="1">
            <a:off x="4419600" y="3028950"/>
            <a:ext cx="914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5943600" y="325755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V="1">
            <a:off x="6477000" y="2114550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 flipH="1" flipV="1">
            <a:off x="5029200" y="226695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5181600" y="2495550"/>
            <a:ext cx="1676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problems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324600" y="1657350"/>
            <a:ext cx="2209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stuck at home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648200" y="4019550"/>
            <a:ext cx="27432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lots of homework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743200" y="3257550"/>
            <a:ext cx="22098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lack of privacy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429000" y="1809750"/>
            <a:ext cx="20574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loud music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6553200" y="3333750"/>
            <a:ext cx="20574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being broke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5" grpId="0" animBg="1"/>
      <p:bldP spid="6" grpId="0" animBg="1"/>
      <p:bldP spid="7" grpId="0" animBg="1"/>
      <p:bldP spid="8" grpId="0" animBg="1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555</Words>
  <Application>Microsoft Office PowerPoint</Application>
  <PresentationFormat>On-screen Show (16:9)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278</cp:revision>
  <dcterms:created xsi:type="dcterms:W3CDTF">2014-07-21T19:21:28Z</dcterms:created>
  <dcterms:modified xsi:type="dcterms:W3CDTF">2016-02-26T12:11:02Z</dcterms:modified>
</cp:coreProperties>
</file>