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0" r:id="rId8"/>
    <p:sldId id="271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lmRbNQBQ5OA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4385" b="3426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3 : De Caparra a Lares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 smtClean="0">
                <a:latin typeface="BIRTH OF A HERO" pitchFamily="2" charset="0"/>
              </a:rPr>
              <a:t>Capitulo 8: Riquezas Tainas para Europa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810000" y="3181350"/>
            <a:ext cx="1524001" cy="1685925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¿C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mo fue el principio de la colonizaci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ola de Puerto Rico?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126-129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35013" t="4074"/>
          <a:stretch>
            <a:fillRect/>
          </a:stretch>
        </p:blipFill>
        <p:spPr bwMode="auto">
          <a:xfrm>
            <a:off x="6553200" y="0"/>
            <a:ext cx="2590801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6215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es-ES" dirty="0" smtClean="0">
                <a:latin typeface="Palatino Linotype" panose="02040502050505030304" pitchFamily="18" charset="0"/>
              </a:rPr>
              <a:t>• </a:t>
            </a:r>
            <a:r>
              <a:rPr lang="es-ES" sz="2400" dirty="0" smtClean="0">
                <a:latin typeface="Caslon Antique" panose="02027200000000000000" pitchFamily="18" charset="0"/>
              </a:rPr>
              <a:t>Casa de Contrataci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	</a:t>
            </a:r>
            <a:r>
              <a:rPr lang="es-ES" sz="2400" dirty="0">
                <a:latin typeface="Caslon Antique" panose="02027200000000000000" pitchFamily="18" charset="0"/>
              </a:rPr>
              <a:t>	</a:t>
            </a:r>
            <a:r>
              <a:rPr lang="es-ES" sz="2400" dirty="0" smtClean="0">
                <a:latin typeface="Caslon Antique" panose="02027200000000000000" pitchFamily="18" charset="0"/>
              </a:rPr>
              <a:t>• Adelantado	</a:t>
            </a:r>
            <a:r>
              <a:rPr lang="es-ES" sz="2400" dirty="0">
                <a:latin typeface="Caslon Antique" panose="02027200000000000000" pitchFamily="18" charset="0"/>
              </a:rPr>
              <a:t>	</a:t>
            </a:r>
            <a:r>
              <a:rPr lang="es-ES" sz="2400" dirty="0" smtClean="0">
                <a:latin typeface="Caslon Antique" panose="02027200000000000000" pitchFamily="18" charset="0"/>
              </a:rPr>
              <a:t>• Hidalgo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aguirre the wrath of god 1972"/>
          <p:cNvPicPr>
            <a:picLocks noChangeAspect="1" noChangeArrowheads="1"/>
          </p:cNvPicPr>
          <p:nvPr/>
        </p:nvPicPr>
        <p:blipFill rotWithShape="1">
          <a:blip r:embed="rId2" cstate="print">
            <a:lum bright="-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84" b="21698"/>
          <a:stretch/>
        </p:blipFill>
        <p:spPr bwMode="auto">
          <a:xfrm>
            <a:off x="-1" y="3065318"/>
            <a:ext cx="9143999" cy="20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vicente yáñez pinzó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00" b="11429"/>
          <a:stretch>
            <a:fillRect/>
          </a:stretch>
        </p:blipFill>
        <p:spPr bwMode="auto">
          <a:xfrm flipH="1">
            <a:off x="4946240" y="1200150"/>
            <a:ext cx="4197760" cy="394335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De Pinzón a Ponce de León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1" y="1581150"/>
            <a:ext cx="4876799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Vicente Y</a:t>
            </a:r>
            <a:r>
              <a:rPr lang="es-ES" sz="2000" dirty="0" smtClean="0">
                <a:latin typeface="Caslon Antique" panose="02027200000000000000" pitchFamily="18" charset="0"/>
              </a:rPr>
              <a:t>áñ</a:t>
            </a:r>
            <a:r>
              <a:rPr lang="es-ES" sz="2400" dirty="0" smtClean="0">
                <a:latin typeface="Caslon Antique" panose="02027200000000000000" pitchFamily="18" charset="0"/>
              </a:rPr>
              <a:t>ez Pinz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n, hermano de Mart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 Alonso Pinz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n, capit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 de La Pinta en 1492, fue el primero que se </a:t>
            </a:r>
            <a:r>
              <a:rPr lang="es-ES" sz="2400" dirty="0">
                <a:latin typeface="Caslon Antique" panose="02027200000000000000" pitchFamily="18" charset="0"/>
              </a:rPr>
              <a:t>interes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en la exploraci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Puerto Rico. </a:t>
            </a:r>
            <a:r>
              <a:rPr lang="es-ES" sz="2400" dirty="0">
                <a:latin typeface="Caslon Antique" panose="02027200000000000000" pitchFamily="18" charset="0"/>
              </a:rPr>
              <a:t>El introdujo cabras y cerdos a la </a:t>
            </a:r>
            <a:r>
              <a:rPr lang="es-ES" sz="2400" dirty="0" smtClean="0">
                <a:latin typeface="Caslon Antique" panose="02027200000000000000" pitchFamily="18" charset="0"/>
              </a:rPr>
              <a:t>isla. 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Firm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una capitulaci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con los reyes que confligi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con la </a:t>
            </a:r>
            <a:r>
              <a:rPr lang="es-ES" sz="2400" dirty="0">
                <a:latin typeface="Caslon Antique" panose="02027200000000000000" pitchFamily="18" charset="0"/>
              </a:rPr>
              <a:t>de </a:t>
            </a:r>
            <a:r>
              <a:rPr lang="es-ES" sz="2400" dirty="0" smtClean="0">
                <a:latin typeface="Caslon Antique" panose="02027200000000000000" pitchFamily="18" charset="0"/>
              </a:rPr>
              <a:t>Colon, y por </a:t>
            </a:r>
            <a:r>
              <a:rPr lang="es-ES" sz="2400" dirty="0">
                <a:latin typeface="Caslon Antique" panose="02027200000000000000" pitchFamily="18" charset="0"/>
              </a:rPr>
              <a:t>eso a</a:t>
            </a:r>
            <a:r>
              <a:rPr lang="es-ES" sz="20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</a:t>
            </a:r>
            <a:r>
              <a:rPr lang="es-ES" sz="2400" dirty="0" smtClean="0">
                <a:latin typeface="Caslon Antique" panose="02027200000000000000" pitchFamily="18" charset="0"/>
              </a:rPr>
              <a:t>despu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s </a:t>
            </a:r>
            <a:r>
              <a:rPr lang="es-ES" sz="2400" dirty="0">
                <a:latin typeface="Caslon Antique" panose="02027200000000000000" pitchFamily="18" charset="0"/>
              </a:rPr>
              <a:t>no </a:t>
            </a:r>
            <a:r>
              <a:rPr lang="es-ES" sz="2400" dirty="0" smtClean="0">
                <a:latin typeface="Caslon Antique" panose="02027200000000000000" pitchFamily="18" charset="0"/>
              </a:rPr>
              <a:t>lleg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</a:t>
            </a:r>
            <a:r>
              <a:rPr lang="es-ES" sz="2400" dirty="0">
                <a:latin typeface="Caslon Antique" panose="02027200000000000000" pitchFamily="18" charset="0"/>
              </a:rPr>
              <a:t>a hacer </a:t>
            </a:r>
            <a:r>
              <a:rPr lang="es-ES" sz="2400" dirty="0" smtClean="0">
                <a:latin typeface="Caslon Antique" panose="02027200000000000000" pitchFamily="18" charset="0"/>
              </a:rPr>
              <a:t>v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lida. </a:t>
            </a:r>
            <a:endParaRPr lang="es-ES" sz="2400" dirty="0">
              <a:latin typeface="Caslon Antique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juan ponce de le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2500" r="18750" b="15625"/>
          <a:stretch>
            <a:fillRect/>
          </a:stretch>
        </p:blipFill>
        <p:spPr bwMode="auto">
          <a:xfrm>
            <a:off x="153063" y="590550"/>
            <a:ext cx="3429000" cy="42083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2226102" y="42290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81400" y="895350"/>
            <a:ext cx="5105400" cy="40559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A Juan Ponce de Le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n, Nicol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s de Ovando </a:t>
            </a:r>
            <a:r>
              <a:rPr lang="es-ES" sz="2400" dirty="0">
                <a:latin typeface="Caslon Antique" panose="02027200000000000000" pitchFamily="18" charset="0"/>
              </a:rPr>
              <a:t>encarg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de ocupar la cercana isla de San Juan o Borinqu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n (Puerto Rico) en 1508. A pesar de la oposici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Diego Col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n, consigui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ser nombrado gobernador en 1510. Gracias a una conversaci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con el cacique Ag</a:t>
            </a:r>
            <a:r>
              <a:rPr lang="es-ES" sz="2000" dirty="0" smtClean="0">
                <a:latin typeface="Caslon Antique" panose="02027200000000000000" pitchFamily="18" charset="0"/>
              </a:rPr>
              <a:t>ü</a:t>
            </a:r>
            <a:r>
              <a:rPr lang="es-ES" sz="2400" dirty="0" smtClean="0">
                <a:latin typeface="Caslon Antique" panose="02027200000000000000" pitchFamily="18" charset="0"/>
              </a:rPr>
              <a:t>eybana, los tainos de Puerto Rico no resistieron a los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oles. Ponce de Le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pudo dedicarse a la fundaci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ciudades y a la explotaci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del oro. En 1511 fue destituido, de su cargo por Diego Col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9" name="Oval 8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266950"/>
            <a:ext cx="53340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las paginas 129 del libro.  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al maestro al 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039" y="1428750"/>
            <a:ext cx="2575561" cy="2861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04950"/>
            <a:ext cx="5486400" cy="22558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264</Words>
  <Application>Microsoft Office PowerPoint</Application>
  <PresentationFormat>On-screen Show (16:9)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198</cp:revision>
  <dcterms:created xsi:type="dcterms:W3CDTF">2019-07-26T01:32:32Z</dcterms:created>
  <dcterms:modified xsi:type="dcterms:W3CDTF">2020-11-01T14:33:14Z</dcterms:modified>
</cp:coreProperties>
</file>