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73" r:id="rId7"/>
    <p:sldId id="274" r:id="rId8"/>
    <p:sldId id="270" r:id="rId9"/>
    <p:sldId id="271" r:id="rId10"/>
    <p:sldId id="268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reload=9&amp;v=yfB7kcrSmKQ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aX9ShE3vfSY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dailymotion.com/video/xzkr17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Jim\Desktop\Picture1.png"/>
          <p:cNvPicPr>
            <a:picLocks noChangeAspect="1" noChangeArrowheads="1"/>
          </p:cNvPicPr>
          <p:nvPr/>
        </p:nvPicPr>
        <p:blipFill>
          <a:blip r:embed="rId2" cstate="print"/>
          <a:srcRect l="4385" b="342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2020</a:t>
            </a:r>
            <a:endParaRPr lang="en-US" sz="2000" dirty="0" smtClean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lon Antique" pitchFamily="18" charset="0"/>
            </a:endParaRPr>
          </a:p>
        </p:txBody>
      </p:sp>
      <p:pic>
        <p:nvPicPr>
          <p:cNvPr id="2050" name="Picture 2" descr="C:\Users\Jim\Desktop\Picture2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801813" y="1398588"/>
            <a:ext cx="5540375" cy="23463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2 : Dos Mundos Hacen Historia</a:t>
            </a:r>
            <a:endParaRPr kumimoji="0" lang="es-P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" sz="3200" b="1" dirty="0" smtClean="0">
                <a:latin typeface="BIRTH OF A HERO" pitchFamily="2" charset="0"/>
              </a:rPr>
              <a:t>Capitulo 7: Las Manos de Africa en América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05151"/>
            <a:ext cx="2400302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5875635" cy="32025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¿C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mo es el continente </a:t>
            </a:r>
            <a:r>
              <a:rPr lang="es-ES" sz="2400" dirty="0">
                <a:latin typeface="Caslon Antique" pitchFamily="18" charset="0"/>
              </a:rPr>
              <a:t>africano? </a:t>
            </a:r>
            <a:r>
              <a:rPr lang="es-ES" sz="2400" dirty="0" smtClean="0">
                <a:latin typeface="Caslon Antique" pitchFamily="18" charset="0"/>
              </a:rPr>
              <a:t>¿Cu</a:t>
            </a:r>
            <a:r>
              <a:rPr lang="es-ES" sz="2000" dirty="0" smtClean="0">
                <a:latin typeface="Caslon Antique" pitchFamily="18" charset="0"/>
              </a:rPr>
              <a:t>á</a:t>
            </a:r>
            <a:r>
              <a:rPr lang="es-ES" sz="2400" dirty="0" smtClean="0">
                <a:latin typeface="Caslon Antique" pitchFamily="18" charset="0"/>
              </a:rPr>
              <a:t>les fueron sus reinos mas importantes? </a:t>
            </a:r>
          </a:p>
          <a:p>
            <a:pPr>
              <a:lnSpc>
                <a:spcPct val="160000"/>
              </a:lnSpc>
            </a:pPr>
            <a:endParaRPr lang="es-ES" sz="2400" dirty="0" smtClean="0">
              <a:latin typeface="Caslon Antique" pitchFamily="18" charset="0"/>
            </a:endParaRPr>
          </a:p>
          <a:p>
            <a:pPr>
              <a:lnSpc>
                <a:spcPct val="160000"/>
              </a:lnSpc>
            </a:pPr>
            <a:endParaRPr lang="es-ES" sz="2400" dirty="0"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110-113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04" r="10267"/>
          <a:stretch>
            <a:fillRect/>
          </a:stretch>
        </p:blipFill>
        <p:spPr bwMode="auto">
          <a:xfrm>
            <a:off x="5867400" y="1885950"/>
            <a:ext cx="2830286" cy="2971800"/>
          </a:xfrm>
          <a:prstGeom prst="rect">
            <a:avLst/>
          </a:prstGeom>
          <a:noFill/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xmlns="" val="399643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962150"/>
            <a:ext cx="3657600" cy="262638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Hom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nidos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Bereberes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Trata de esclavos</a:t>
            </a:r>
          </a:p>
        </p:txBody>
      </p:sp>
      <p:pic>
        <p:nvPicPr>
          <p:cNvPr id="8194" name="Picture 2" descr="Image result for slavery vect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6000"/>
          </a:blip>
          <a:srcRect l="19555" t="2667" r="21778" b="4889"/>
          <a:stretch>
            <a:fillRect/>
          </a:stretch>
        </p:blipFill>
        <p:spPr bwMode="auto">
          <a:xfrm flipH="1">
            <a:off x="5638800" y="819150"/>
            <a:ext cx="2902632" cy="4465782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200" b="1" dirty="0" smtClean="0">
                <a:latin typeface="BIRTH OF A HERO" pitchFamily="2" charset="0"/>
              </a:rPr>
              <a:t>Geografía africana</a:t>
            </a:r>
            <a:endParaRPr lang="es-ES" sz="4200" b="1" dirty="0">
              <a:latin typeface="BIRTH OF A HERO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1" y="1581150"/>
            <a:ext cx="5333999" cy="3200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África se encuentra separada de Europa por el mar Mediterr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neo y se une a Asia en su extremidad nordeste por el istmo de Suez. No obstante, ocupa una </a:t>
            </a:r>
            <a:r>
              <a:rPr lang="es-ES" sz="2000" dirty="0" smtClean="0">
                <a:latin typeface="Caslon Antique" panose="02027200000000000000" pitchFamily="18" charset="0"/>
              </a:rPr>
              <a:t>ú</a:t>
            </a:r>
            <a:r>
              <a:rPr lang="es-ES" sz="2400" dirty="0" smtClean="0">
                <a:latin typeface="Caslon Antique" panose="02027200000000000000" pitchFamily="18" charset="0"/>
              </a:rPr>
              <a:t>nica placa tect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nica, al contrario que Europa que comparte con Asia la placa Euroasi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tica. El clima de África es sumamente variado, teniendo desde extensos desiertos hasta densas y oscuras selvas.</a:t>
            </a:r>
            <a:endParaRPr lang="es-ES" sz="2400" dirty="0">
              <a:latin typeface="Caslon Antique" panose="02027200000000000000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515991">
            <a:off x="7407700" y="3619434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  <p:pic>
        <p:nvPicPr>
          <p:cNvPr id="7172" name="Picture 4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5F6FF"/>
              </a:clrFrom>
              <a:clrTo>
                <a:srgbClr val="D5F6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1581150"/>
            <a:ext cx="2837649" cy="31623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515991">
            <a:off x="8093502" y="43814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rgbClr val="FF0000"/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xmlns="" val="12940925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095750"/>
            <a:ext cx="8991600" cy="1047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Los Imperios Africanos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428750"/>
            <a:ext cx="8458199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lnSpc>
                <a:spcPts val="2600"/>
              </a:lnSpc>
            </a:pPr>
            <a:r>
              <a:rPr lang="es-ES" sz="2400" dirty="0" smtClean="0">
                <a:latin typeface="Caslon Antique" panose="02027200000000000000" pitchFamily="18" charset="0"/>
              </a:rPr>
              <a:t>La historia de África y su evoluci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cuenta con grandes imperios que disfrutaron gran afluencia econ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mica y militar. ¡Veamos!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6146" name="Picture 2" descr="Image result for los grandes imperios africano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lum bright="-6000" contrast="8000"/>
          </a:blip>
          <a:srcRect l="1639" r="1639" b="32934"/>
          <a:stretch>
            <a:fillRect/>
          </a:stretch>
        </p:blipFill>
        <p:spPr bwMode="auto">
          <a:xfrm>
            <a:off x="0" y="2102390"/>
            <a:ext cx="9144000" cy="304111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3" name="TextBox 2"/>
          <p:cNvSpPr txBox="1"/>
          <p:nvPr/>
        </p:nvSpPr>
        <p:spPr>
          <a:xfrm rot="515991">
            <a:off x="-11169" y="3173239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xmlns="" val="310278861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La Esclavitud Africana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1" y="1581150"/>
            <a:ext cx="5715000" cy="32004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Han existido en África m</a:t>
            </a:r>
            <a:r>
              <a:rPr lang="es-ES" sz="2200" dirty="0" smtClean="0">
                <a:latin typeface="Caslon Antique" panose="02027200000000000000" pitchFamily="18" charset="0"/>
              </a:rPr>
              <a:t>ú</a:t>
            </a:r>
            <a:r>
              <a:rPr lang="es-ES" sz="2400" dirty="0" smtClean="0">
                <a:latin typeface="Caslon Antique" panose="02027200000000000000" pitchFamily="18" charset="0"/>
              </a:rPr>
              <a:t>ltiples formas de esclavitud durante toda la historia, y se forma por las pr</a:t>
            </a:r>
            <a:r>
              <a:rPr lang="es-ES" sz="22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cticas indígenas de esclavitud, así como la instituci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romana de la esclavitud y las posteriores esclavitud en el islamismo y finalmente, el comercio atl</a:t>
            </a:r>
            <a:r>
              <a:rPr lang="es-ES" sz="22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ntico de esclavos. La esclavitud existi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en partes de África —igual que en el resto del mundo— y fue una parte de la estructura econ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mica de algunas sociedades durante much</a:t>
            </a:r>
            <a:r>
              <a:rPr lang="es-ES" sz="22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simos siglos,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5122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5000"/>
          </a:blip>
          <a:srcRect l="22263"/>
          <a:stretch>
            <a:fillRect/>
          </a:stretch>
        </p:blipFill>
        <p:spPr bwMode="auto">
          <a:xfrm>
            <a:off x="6477000" y="0"/>
            <a:ext cx="2667000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515991">
            <a:off x="8169701" y="4610034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xmlns="" val="310278861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20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5800" y="1505199"/>
            <a:ext cx="3124200" cy="3119096"/>
            <a:chOff x="685800" y="1505199"/>
            <a:chExt cx="3124200" cy="3119096"/>
          </a:xfrm>
        </p:grpSpPr>
        <p:sp>
          <p:nvSpPr>
            <p:cNvPr id="9" name="Oval 8"/>
            <p:cNvSpPr/>
            <p:nvPr/>
          </p:nvSpPr>
          <p:spPr>
            <a:xfrm>
              <a:off x="1600200" y="1809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057400" y="20383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752600" y="1962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590800" y="2571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981200" y="2571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62000" y="2724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990600" y="32575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914400" y="363855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19243194">
              <a:off x="803002" y="4027822"/>
              <a:ext cx="4572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438400" y="3486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819400" y="3181350"/>
              <a:ext cx="6858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" descr="Image result for reading a book clipart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0" y="1505199"/>
              <a:ext cx="3124200" cy="311909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10963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114550"/>
            <a:ext cx="53340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Completa las actividades de assessment de la pagina 113 del </a:t>
            </a:r>
            <a:r>
              <a:rPr lang="es-ES" sz="2600" dirty="0" smtClean="0">
                <a:latin typeface="Caslon Antique" panose="02027200000000000000" pitchFamily="18" charset="0"/>
              </a:rPr>
              <a:t>libro. Env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ala al </a:t>
            </a:r>
            <a:r>
              <a:rPr lang="es-ES" sz="2600" dirty="0" smtClean="0">
                <a:latin typeface="Caslon Antique" panose="02027200000000000000" pitchFamily="18" charset="0"/>
              </a:rPr>
              <a:t>maestro </a:t>
            </a:r>
            <a:r>
              <a:rPr lang="es-ES" sz="2600" dirty="0" smtClean="0">
                <a:latin typeface="Caslon Antique" panose="02027200000000000000" pitchFamily="18" charset="0"/>
              </a:rPr>
              <a:t>al </a:t>
            </a:r>
            <a:r>
              <a:rPr lang="es-ES" sz="2600" dirty="0" smtClean="0">
                <a:latin typeface="Caslon Antique" panose="02027200000000000000" pitchFamily="18" charset="0"/>
              </a:rPr>
              <a:t>terminar.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28750"/>
            <a:ext cx="2575560" cy="2861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11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223</Words>
  <Application>Microsoft Office PowerPoint</Application>
  <PresentationFormat>On-screen Show (16:9)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193</cp:revision>
  <dcterms:created xsi:type="dcterms:W3CDTF">2019-07-26T01:32:32Z</dcterms:created>
  <dcterms:modified xsi:type="dcterms:W3CDTF">2020-10-21T20:17:02Z</dcterms:modified>
</cp:coreProperties>
</file>