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5" r:id="rId8"/>
    <p:sldId id="274" r:id="rId9"/>
    <p:sldId id="270" r:id="rId10"/>
    <p:sldId id="271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a3J-NxqiKc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uS6eSVaTlT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BPKCHdn0c2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HaSN9sTF9b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 l="3241" b="3009"/>
          <a:stretch>
            <a:fillRect/>
          </a:stretch>
        </p:blipFill>
        <p:spPr bwMode="auto">
          <a:xfrm>
            <a:off x="-3175" y="-63500"/>
            <a:ext cx="9147175" cy="520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3340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105 y 108-109 del </a:t>
            </a:r>
            <a:r>
              <a:rPr lang="es-ES" sz="2600" dirty="0" smtClean="0">
                <a:latin typeface="Caslon Antique" panose="02027200000000000000" pitchFamily="18" charset="0"/>
              </a:rPr>
              <a:t>libro.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alas al </a:t>
            </a:r>
            <a:r>
              <a:rPr lang="es-ES" sz="2600" dirty="0" smtClean="0">
                <a:latin typeface="Caslon Antique" panose="02027200000000000000" pitchFamily="18" charset="0"/>
              </a:rPr>
              <a:t>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96484"/>
            <a:ext cx="2514600" cy="279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2020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28800" y="1504950"/>
            <a:ext cx="5486400" cy="2219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6: La Fundación del Sistema Colonial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043721"/>
            <a:ext cx="1905000" cy="18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¿Qué sistema de trabajo se estableci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en la primera colonia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ola del Nuevo Mundo?</a:t>
            </a: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102-109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3600" y="1885950"/>
            <a:ext cx="2637146" cy="2895600"/>
            <a:chOff x="5791200" y="1885950"/>
            <a:chExt cx="2637146" cy="2895600"/>
          </a:xfrm>
        </p:grpSpPr>
        <p:sp>
          <p:nvSpPr>
            <p:cNvPr id="6" name="Oval 5"/>
            <p:cNvSpPr/>
            <p:nvPr/>
          </p:nvSpPr>
          <p:spPr>
            <a:xfrm>
              <a:off x="7086600" y="302895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00800" y="2419350"/>
              <a:ext cx="7620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693227">
              <a:off x="6306879" y="2379084"/>
              <a:ext cx="2286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693227">
              <a:off x="6410742" y="2192831"/>
              <a:ext cx="208716" cy="416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20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762" b="3175"/>
            <a:stretch>
              <a:fillRect/>
            </a:stretch>
          </p:blipFill>
          <p:spPr bwMode="auto">
            <a:xfrm>
              <a:off x="5791200" y="1885950"/>
              <a:ext cx="2637146" cy="28956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La Isabela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Rentabilidad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Tributo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Encomienda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Evangelizadora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Bulas Alejandrinas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Tratado de Tordesillas</a:t>
            </a:r>
          </a:p>
        </p:txBody>
      </p:sp>
      <p:pic>
        <p:nvPicPr>
          <p:cNvPr id="6" name="Picture 2" descr="Image result for spanish abuses"/>
          <p:cNvPicPr>
            <a:picLocks noChangeAspect="1" noChangeArrowheads="1"/>
          </p:cNvPicPr>
          <p:nvPr/>
        </p:nvPicPr>
        <p:blipFill>
          <a:blip r:embed="rId2" cstate="print"/>
          <a:srcRect l="15811" t="6780" r="7113"/>
          <a:stretch>
            <a:fillRect/>
          </a:stretch>
        </p:blipFill>
        <p:spPr bwMode="auto">
          <a:xfrm>
            <a:off x="5181600" y="2303096"/>
            <a:ext cx="3352800" cy="23641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a isabel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62150"/>
            <a:ext cx="3443348" cy="2571751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El Primer Poblado Español en América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733550"/>
            <a:ext cx="4800600" cy="3200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Crist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bal Col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construy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el primer poblado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 en el Nuevo Mundo en su segundo viaje en 1493, cerca de la desembocadura del r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o Baja bonico, poblado por aproximadamente 1500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oles. Las ruinas arqueol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gicas de La Isabela, ahora un parque nacional, todav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se encuentran en esta 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rea, incluida la primera casa de Col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con vista al Atl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ntico, y cerca, la primera iglesia. Los registros hist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ricos muestran que la primera misa se celebr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all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15991">
            <a:off x="7788701" y="42290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sistema de la Encomienda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57350"/>
            <a:ext cx="83058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ts val="2400"/>
              </a:lnSpc>
              <a:spcBef>
                <a:spcPct val="20000"/>
              </a:spcBef>
            </a:pPr>
            <a:r>
              <a:rPr lang="es-ES" sz="2400" dirty="0" smtClean="0">
                <a:latin typeface="Caslon Antique" pitchFamily="18" charset="0"/>
              </a:rPr>
              <a:t>La encomienda fue una instituci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implementada por los conquistadores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oles durante la colonizaci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en Am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rica, para sacar provecho de la mano de obra ind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gena. Consist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en la entrega de un grupo de indios a un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 para que 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ste los “protegiera”,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5" name="Picture 2" descr="Image result for 1492 conquest of paradi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" contrast="1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8950"/>
            <a:ext cx="4040038" cy="171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15991">
            <a:off x="4664500" y="43814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952750"/>
            <a:ext cx="403860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sz="2400" dirty="0" smtClean="0">
                <a:latin typeface="Caslon Antique" pitchFamily="18" charset="0"/>
              </a:rPr>
              <a:t>“educara” y “evangelizara”, mientras explotaban los recursos naturales en las colonias en Am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rica.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Tratado de Tordesillas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1581150"/>
            <a:ext cx="5486401" cy="35623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Fue un acuerdo firmado el 7 de junio de 1494 entre los reyes de Portugal y de Castilla, por el que se repartieron las zonas de navegaci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y conquista del oc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ano Atl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ntico y del Nuevo Mundo, mediante una l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nea situada 370 leguas al oeste de las islas de Cabo Verde.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28750"/>
            <a:ext cx="2543175" cy="3314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2302300" y="42290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5687185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259" r="4295" b="4295"/>
          <a:stretch>
            <a:fillRect/>
          </a:stretch>
        </p:blipFill>
        <p:spPr bwMode="auto">
          <a:xfrm>
            <a:off x="609600" y="1504950"/>
            <a:ext cx="2438400" cy="316992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Fray Bartolomé de las Casas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4201" y="1581150"/>
            <a:ext cx="5562600" cy="3276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Se justific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la explotaci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los indios diciendo que eran incapaces de gobernarse e incluso eran incapaces de la fe cristiana. En 1511, el dominico Antonio de Montesinos, denunci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la explotaci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los ind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genas de La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ola.</a:t>
            </a:r>
          </a:p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Bartolom</a:t>
            </a:r>
            <a:r>
              <a:rPr lang="es-ES" sz="22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de las Casas fue un encomendero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 y luego fraile dominico y cronista. Se hizo famoso por defender los derechos de los nativos de Am</a:t>
            </a:r>
            <a:r>
              <a:rPr lang="es-ES" sz="22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rica. Su activismo contra los horrores de la conquista y la colonizaci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del Nuevo Mundo le vali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el t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tulo de "Defensor de los nativos americanos“.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698984">
            <a:off x="2156094" y="4345032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40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3409950"/>
            <a:ext cx="990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7198" y="3409950"/>
            <a:ext cx="448876" cy="44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LIP ART STUDENT SH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8" t="9142" r="1714" b="13143"/>
          <a:stretch/>
        </p:blipFill>
        <p:spPr bwMode="auto">
          <a:xfrm>
            <a:off x="609600" y="1581150"/>
            <a:ext cx="3429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905000" y="1504950"/>
            <a:ext cx="1524000" cy="762000"/>
          </a:xfrm>
          <a:prstGeom prst="wedgeEllipseCallout">
            <a:avLst>
              <a:gd name="adj1" fmla="val -43825"/>
              <a:gd name="adj2" fmla="val 64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¡ </a:t>
            </a: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NO, NO PUEDE SER! ¡YO QUERIA LEER POR 4 HORAS!!!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298</Words>
  <Application>Microsoft Office PowerPoint</Application>
  <PresentationFormat>On-screen Show (16:9)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192</cp:revision>
  <dcterms:created xsi:type="dcterms:W3CDTF">2019-07-26T01:32:32Z</dcterms:created>
  <dcterms:modified xsi:type="dcterms:W3CDTF">2020-10-21T19:56:15Z</dcterms:modified>
</cp:coreProperties>
</file>