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67" r:id="rId6"/>
    <p:sldId id="260" r:id="rId7"/>
    <p:sldId id="271" r:id="rId8"/>
    <p:sldId id="264" r:id="rId9"/>
    <p:sldId id="266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42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1810-591C-4CEE-A8F5-FC810F52E8CF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D38C-9114-4629-BA1C-C5500E255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foZrXIUy5_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ObVj1xHUHTo&amp;feature=youtu.b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 b="2566"/>
          <a:stretch>
            <a:fillRect/>
          </a:stretch>
        </p:blipFill>
        <p:spPr bwMode="auto">
          <a:xfrm>
            <a:off x="0" y="0"/>
            <a:ext cx="9144000" cy="5314950"/>
          </a:xfrm>
          <a:prstGeom prst="rect">
            <a:avLst/>
          </a:prstGeom>
          <a:noFill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 r="29790"/>
          <a:stretch>
            <a:fillRect/>
          </a:stretch>
        </p:blipFill>
        <p:spPr bwMode="auto">
          <a:xfrm>
            <a:off x="0" y="0"/>
            <a:ext cx="6400801" cy="53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 r="69547"/>
          <a:stretch>
            <a:fillRect/>
          </a:stretch>
        </p:blipFill>
        <p:spPr bwMode="auto">
          <a:xfrm>
            <a:off x="-2" y="0"/>
            <a:ext cx="2819402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819150"/>
            <a:ext cx="3200400" cy="51435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slon Antique" panose="02027200000000000000" pitchFamily="18" charset="0"/>
              </a:rPr>
              <a:t>con Jim Soto</a:t>
            </a:r>
            <a:endParaRPr lang="en-US" sz="2800" dirty="0">
              <a:solidFill>
                <a:srgbClr val="002060"/>
              </a:solidFill>
              <a:latin typeface="Caslon Antique" panose="02027200000000000000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809750"/>
            <a:ext cx="3657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pc="3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  <a:ea typeface="+mj-ea"/>
                <a:cs typeface="+mj-cs"/>
              </a:rPr>
              <a:t>Historia de</a:t>
            </a:r>
            <a:endParaRPr kumimoji="0" lang="en-US" sz="4800" b="1" i="0" u="none" strike="noStrike" kern="1200" cap="none" spc="30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66950"/>
            <a:ext cx="9144000" cy="1447800"/>
          </a:xfrm>
        </p:spPr>
        <p:txBody>
          <a:bodyPr>
            <a:noAutofit/>
          </a:bodyPr>
          <a:lstStyle/>
          <a:p>
            <a:r>
              <a:rPr lang="en-US" sz="8800" b="1" spc="300" dirty="0" smtClean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IRTH OF A HERO" pitchFamily="2" charset="0"/>
              </a:rPr>
              <a:t>PUERTO RICO</a:t>
            </a:r>
            <a:endParaRPr lang="en-US" sz="8800" b="1" spc="300" dirty="0"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BIRTH OF A HERO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19200" y="333375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4400" b="1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  <a:ea typeface="+mj-ea"/>
                <a:cs typeface="+mj-cs"/>
              </a:rPr>
              <a:t>Formación Geológica Caribeña</a:t>
            </a:r>
            <a:endParaRPr kumimoji="0" lang="es-419" sz="4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285750"/>
            <a:ext cx="5638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3200" b="1" spc="3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  <a:ea typeface="+mj-ea"/>
                <a:cs typeface="+mj-cs"/>
              </a:rPr>
              <a:t>Capitulo</a:t>
            </a:r>
            <a:r>
              <a:rPr lang="en-US" sz="3200" b="1" spc="3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  <a:ea typeface="+mj-ea"/>
                <a:cs typeface="+mj-cs"/>
              </a:rPr>
              <a:t> 1: </a:t>
            </a:r>
            <a:r>
              <a:rPr lang="en-US" sz="3200" b="1" spc="3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</a:rPr>
              <a:t>Tierra </a:t>
            </a:r>
            <a:r>
              <a:rPr lang="es-ES" sz="3200" b="1" spc="3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</a:rPr>
              <a:t>Caribeña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30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76600" y="100965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300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4248150"/>
            <a:ext cx="838200" cy="895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pc="3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RTH OF A HERO" pitchFamily="2" charset="0"/>
                <a:ea typeface="+mj-ea"/>
                <a:cs typeface="+mj-cs"/>
              </a:rPr>
              <a:t>2</a:t>
            </a:r>
            <a:endParaRPr kumimoji="0" lang="en-US" sz="4800" b="1" i="0" u="none" strike="noStrike" kern="1200" cap="none" spc="30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  <p:bldP spid="12" grpId="0"/>
      <p:bldP spid="13" grpId="0"/>
      <p:bldP spid="11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es-ES" sz="4400" b="1" dirty="0" smtClean="0">
                <a:latin typeface="BIRTH OF A HERO" pitchFamily="2" charset="0"/>
              </a:rPr>
              <a:t>En la próxima lección</a:t>
            </a:r>
            <a:endParaRPr kumimoji="0" lang="es-ES" sz="4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172200" y="4095750"/>
            <a:ext cx="24384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lon Antique" pitchFamily="18" charset="0"/>
              </a:rPr>
              <a:t>Jim Soto © 2019</a:t>
            </a:r>
          </a:p>
        </p:txBody>
      </p:sp>
      <p:sp>
        <p:nvSpPr>
          <p:cNvPr id="4" name="TextBox 3"/>
          <p:cNvSpPr txBox="1"/>
          <p:nvPr/>
        </p:nvSpPr>
        <p:spPr>
          <a:xfrm rot="523213">
            <a:off x="1840088" y="1516996"/>
            <a:ext cx="5399418" cy="281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s-ES" sz="7200" b="1" spc="300" dirty="0" smtClean="0"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  <a:latin typeface="Baron Kuffner" pitchFamily="34" charset="0"/>
              </a:rPr>
              <a:t>GEOLOGIA </a:t>
            </a:r>
          </a:p>
          <a:p>
            <a:pPr algn="ctr">
              <a:lnSpc>
                <a:spcPts val="7000"/>
              </a:lnSpc>
            </a:pPr>
            <a:r>
              <a:rPr lang="es-ES" sz="7200" b="1" spc="300" dirty="0" smtClean="0"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  <a:latin typeface="Baron Kuffner" pitchFamily="34" charset="0"/>
              </a:rPr>
              <a:t>&amp; </a:t>
            </a:r>
          </a:p>
          <a:p>
            <a:pPr algn="ctr">
              <a:lnSpc>
                <a:spcPts val="7000"/>
              </a:lnSpc>
            </a:pPr>
            <a:r>
              <a:rPr lang="es-ES" sz="7200" b="1" spc="300" dirty="0" smtClean="0"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  <a:latin typeface="Baron Kuffner" pitchFamily="34" charset="0"/>
              </a:rPr>
              <a:t>GEOGRAFIA</a:t>
            </a:r>
            <a:endParaRPr lang="es-ES" sz="7200" b="1" spc="300" dirty="0">
              <a:effectLst>
                <a:glow rad="101600">
                  <a:schemeClr val="accent2">
                    <a:lumMod val="60000"/>
                    <a:lumOff val="40000"/>
                    <a:alpha val="60000"/>
                  </a:schemeClr>
                </a:glow>
              </a:effectLst>
              <a:latin typeface="Baron Kuffner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971550"/>
            <a:ext cx="9144000" cy="170216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BIRTH OF A HERO" pitchFamily="2" charset="0"/>
                <a:ea typeface="+mj-ea"/>
                <a:cs typeface="+mj-cs"/>
              </a:rPr>
              <a:t>Unidad 1 : Una mirada geográfica</a:t>
            </a:r>
            <a:endParaRPr kumimoji="0" lang="es-P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2266951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P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RTH OF A HERO" pitchFamily="2" charset="0"/>
              </a:rPr>
              <a:t>Cáp.1 : P.R. Tierra Caribeña</a:t>
            </a:r>
            <a:endParaRPr kumimoji="0" lang="es-P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RTH OF A HERO" pitchFamily="2" charset="0"/>
            </a:endParaRPr>
          </a:p>
        </p:txBody>
      </p:sp>
      <p:pic>
        <p:nvPicPr>
          <p:cNvPr id="4" name="Picture 2" descr="Image result for cemi puerto rico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429000" y="3105150"/>
            <a:ext cx="2184880" cy="1579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RTH OF A HERO" pitchFamily="2" charset="0"/>
                <a:ea typeface="+mj-ea"/>
                <a:cs typeface="+mj-cs"/>
              </a:rPr>
              <a:t>Para aprender…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8965" y="1502815"/>
            <a:ext cx="7628235" cy="28632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Trebuchet MS"/>
              </a:rPr>
              <a:t>¿</a:t>
            </a:r>
            <a:r>
              <a:rPr lang="es-ES" sz="2400" dirty="0" smtClean="0">
                <a:latin typeface="Caslon Antique" panose="02027200000000000000" pitchFamily="18" charset="0"/>
              </a:rPr>
              <a:t>Que procesos geol</a:t>
            </a:r>
            <a:r>
              <a:rPr lang="es-ES" sz="2000" dirty="0" smtClean="0">
                <a:latin typeface="Caslon Antique" panose="02027200000000000000" pitchFamily="18" charset="0"/>
              </a:rPr>
              <a:t>ó</a:t>
            </a:r>
            <a:r>
              <a:rPr lang="es-ES" sz="2400" dirty="0" smtClean="0">
                <a:latin typeface="Caslon Antique" panose="02027200000000000000" pitchFamily="18" charset="0"/>
              </a:rPr>
              <a:t>gicos formaron las Antillas y a Puerto Rico?</a:t>
            </a:r>
            <a:endParaRPr lang="es-ES" sz="2400" dirty="0">
              <a:latin typeface="Caslon Antique" panose="02027200000000000000" pitchFamily="18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aslon Antique" panose="02027200000000000000" pitchFamily="18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aslon Antique" panose="02027200000000000000" pitchFamily="18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aslon Antique" panose="02027200000000000000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slon Antique" panose="02027200000000000000" pitchFamily="18" charset="0"/>
              </a:rPr>
              <a:t>Paginas 12-13</a:t>
            </a:r>
            <a:endParaRPr lang="en-US" sz="2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aslon Antique" panose="02027200000000000000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RTH OF A HERO" pitchFamily="2" charset="0"/>
                <a:ea typeface="+mj-ea"/>
                <a:cs typeface="+mj-cs"/>
              </a:rPr>
              <a:t>Para discutir…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8965" y="1502815"/>
            <a:ext cx="7933035" cy="160233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Trebuchet MS"/>
              </a:rPr>
              <a:t>¿</a:t>
            </a:r>
            <a:r>
              <a:rPr lang="es-ES" sz="2400" dirty="0" smtClean="0">
                <a:latin typeface="Caslon Antique" panose="02027200000000000000" pitchFamily="18" charset="0"/>
              </a:rPr>
              <a:t>La apariencia de la superficie de nuestro planeta cambia o permanece igual? </a:t>
            </a:r>
            <a:r>
              <a:rPr lang="es-ES" sz="2400" dirty="0" smtClean="0">
                <a:latin typeface="Trebuchet MS"/>
              </a:rPr>
              <a:t>¿</a:t>
            </a:r>
            <a:r>
              <a:rPr lang="es-ES" sz="2400" dirty="0" smtClean="0">
                <a:latin typeface="Caslon Antique" panose="02027200000000000000" pitchFamily="18" charset="0"/>
              </a:rPr>
              <a:t>Por qu</a:t>
            </a:r>
            <a:r>
              <a:rPr lang="es-ES" sz="2000" dirty="0" smtClean="0">
                <a:latin typeface="Caslon Antique" panose="02027200000000000000" pitchFamily="18" charset="0"/>
              </a:rPr>
              <a:t>é</a:t>
            </a:r>
            <a:r>
              <a:rPr lang="es-ES" sz="2400" dirty="0" smtClean="0">
                <a:latin typeface="Caslon Antique" panose="02027200000000000000" pitchFamily="18" charset="0"/>
              </a:rPr>
              <a:t> uno o el otro? </a:t>
            </a:r>
          </a:p>
        </p:txBody>
      </p:sp>
      <p:pic>
        <p:nvPicPr>
          <p:cNvPr id="8194" name="Picture 2" descr="Image result for placas tectonic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419350"/>
            <a:ext cx="4095750" cy="2293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3928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" sz="4400" b="1" dirty="0" smtClean="0">
                <a:latin typeface="BIRTH OF A HERO" pitchFamily="2" charset="0"/>
              </a:rPr>
              <a:t>Términos que debes aprender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504950"/>
            <a:ext cx="34290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Teor</a:t>
            </a:r>
            <a:r>
              <a:rPr lang="es-ES" sz="2000" dirty="0" smtClean="0">
                <a:latin typeface="Caslon Antique" pitchFamily="18" charset="0"/>
              </a:rPr>
              <a:t>í</a:t>
            </a:r>
            <a:r>
              <a:rPr lang="es-ES" sz="2400" dirty="0" smtClean="0">
                <a:latin typeface="Caslon Antique" pitchFamily="18" charset="0"/>
              </a:rPr>
              <a:t>a de placas tect</a:t>
            </a:r>
            <a:r>
              <a:rPr lang="es-ES" sz="2000" dirty="0" smtClean="0">
                <a:latin typeface="Caslon Antique" pitchFamily="18" charset="0"/>
              </a:rPr>
              <a:t>ó</a:t>
            </a:r>
            <a:r>
              <a:rPr lang="es-ES" sz="2400" dirty="0" smtClean="0">
                <a:latin typeface="Caslon Antique" pitchFamily="18" charset="0"/>
              </a:rPr>
              <a:t>nicas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Placas tect</a:t>
            </a:r>
            <a:r>
              <a:rPr lang="es-ES" sz="2000" dirty="0" smtClean="0">
                <a:latin typeface="Caslon Antique" pitchFamily="18" charset="0"/>
              </a:rPr>
              <a:t>ó</a:t>
            </a:r>
            <a:r>
              <a:rPr lang="es-ES" sz="2400" dirty="0" smtClean="0">
                <a:latin typeface="Caslon Antique" pitchFamily="18" charset="0"/>
              </a:rPr>
              <a:t>nicas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Astenosfera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Era Mesozoica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Cret</a:t>
            </a:r>
            <a:r>
              <a:rPr lang="es-ES" sz="2000" dirty="0" smtClean="0">
                <a:latin typeface="Caslon Antique" pitchFamily="18" charset="0"/>
              </a:rPr>
              <a:t>á</a:t>
            </a:r>
            <a:r>
              <a:rPr lang="es-ES" sz="2400" dirty="0" smtClean="0">
                <a:latin typeface="Caslon Antique" pitchFamily="18" charset="0"/>
              </a:rPr>
              <a:t>cico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504950"/>
            <a:ext cx="37338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Plataforma antillana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Plegamiento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Teor</a:t>
            </a:r>
            <a:r>
              <a:rPr lang="es-ES" sz="2000" dirty="0" smtClean="0">
                <a:latin typeface="Caslon Antique" pitchFamily="18" charset="0"/>
              </a:rPr>
              <a:t>í</a:t>
            </a:r>
            <a:r>
              <a:rPr lang="es-ES" sz="2400" dirty="0" smtClean="0">
                <a:latin typeface="Caslon Antique" pitchFamily="18" charset="0"/>
              </a:rPr>
              <a:t>a de la deriva continental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Subducci</a:t>
            </a:r>
            <a:r>
              <a:rPr lang="es-ES" sz="2000" dirty="0" smtClean="0">
                <a:latin typeface="Caslon Antique" pitchFamily="18" charset="0"/>
              </a:rPr>
              <a:t>ó</a:t>
            </a:r>
            <a:r>
              <a:rPr lang="es-ES" sz="2400" dirty="0" smtClean="0">
                <a:latin typeface="Caslon Antique" pitchFamily="18" charset="0"/>
              </a:rPr>
              <a:t>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 smtClean="0">
                <a:latin typeface="Caslon Antique" pitchFamily="18" charset="0"/>
              </a:rPr>
              <a:t>Magma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es-ES" sz="4400" b="1" dirty="0" smtClean="0">
                <a:latin typeface="Trebuchet MS"/>
              </a:rPr>
              <a:t>¿</a:t>
            </a:r>
            <a:r>
              <a:rPr lang="es-ES" sz="4400" b="1" dirty="0" smtClean="0">
                <a:latin typeface="BIRTH OF A HERO" pitchFamily="2" charset="0"/>
              </a:rPr>
              <a:t>Como se formó Puerto Rico?</a:t>
            </a:r>
            <a:endParaRPr kumimoji="0" lang="es-ES" sz="4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pic>
        <p:nvPicPr>
          <p:cNvPr id="5122" name="Picture 2" descr="Image result for puerto rico clip art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14550"/>
            <a:ext cx="4187082" cy="144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96200" y="325755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-150" dirty="0" smtClean="0">
                <a:solidFill>
                  <a:srgbClr val="FF0000"/>
                </a:solidFill>
                <a:latin typeface="Caslon Antique Italic" pitchFamily="18" charset="0"/>
              </a:rPr>
              <a:t>PULSAR</a:t>
            </a:r>
            <a:endParaRPr lang="en-US" sz="1200" spc="-150" dirty="0">
              <a:solidFill>
                <a:srgbClr val="FF0000"/>
              </a:solidFill>
              <a:latin typeface="Caslon Antique Italic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038350"/>
            <a:ext cx="40386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s-ES" sz="2600" dirty="0" smtClean="0">
                <a:latin typeface="Caslon Antique" panose="02027200000000000000" pitchFamily="18" charset="0"/>
              </a:rPr>
              <a:t>Veamos un video explorando el concepto de la deriva continental.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slon Antique" panose="02027200000000000000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uerto rico clip art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14550"/>
            <a:ext cx="4187082" cy="144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96200" y="325755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-150" dirty="0" smtClean="0">
                <a:solidFill>
                  <a:srgbClr val="FF0000"/>
                </a:solidFill>
                <a:latin typeface="Caslon Antique Italic" pitchFamily="18" charset="0"/>
              </a:rPr>
              <a:t>PULSAR</a:t>
            </a:r>
            <a:endParaRPr lang="en-US" sz="1200" spc="-150" dirty="0">
              <a:solidFill>
                <a:srgbClr val="FF0000"/>
              </a:solidFill>
              <a:latin typeface="Caslon Antique Italic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038350"/>
            <a:ext cx="40386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s-ES" sz="2600" dirty="0" smtClean="0">
                <a:latin typeface="Caslon Antique" panose="02027200000000000000" pitchFamily="18" charset="0"/>
              </a:rPr>
              <a:t>Veamos otro video explicando la formaci</a:t>
            </a:r>
            <a:r>
              <a:rPr lang="es-ES" sz="2000" dirty="0" smtClean="0">
                <a:latin typeface="Caslon Antique" panose="02027200000000000000" pitchFamily="18" charset="0"/>
              </a:rPr>
              <a:t>ó</a:t>
            </a:r>
            <a:r>
              <a:rPr lang="es-ES" sz="2600" dirty="0" smtClean="0">
                <a:latin typeface="Caslon Antique" panose="02027200000000000000" pitchFamily="18" charset="0"/>
              </a:rPr>
              <a:t>n geol</a:t>
            </a:r>
            <a:r>
              <a:rPr lang="es-ES" sz="2000" dirty="0" smtClean="0">
                <a:latin typeface="Caslon Antique" panose="02027200000000000000" pitchFamily="18" charset="0"/>
              </a:rPr>
              <a:t>ó</a:t>
            </a:r>
            <a:r>
              <a:rPr lang="es-ES" sz="2600" dirty="0" smtClean="0">
                <a:latin typeface="Caslon Antique" panose="02027200000000000000" pitchFamily="18" charset="0"/>
              </a:rPr>
              <a:t>gica de nuestra isla.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slon Antique" panose="02027200000000000000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" sz="4400" b="1" dirty="0" smtClean="0">
                <a:latin typeface="BIRTH OF A HERO" pitchFamily="2" charset="0"/>
                <a:ea typeface="+mj-ea"/>
                <a:cs typeface="+mj-cs"/>
              </a:rPr>
              <a:t>Es hora de leer</a:t>
            </a:r>
            <a:endParaRPr kumimoji="0" lang="es-ES" sz="4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8600" y="2190750"/>
            <a:ext cx="4334554" cy="1981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algn="r">
              <a:spcBef>
                <a:spcPct val="20000"/>
              </a:spcBef>
            </a:pPr>
            <a:r>
              <a:rPr lang="es-ES" sz="2600" dirty="0" smtClean="0">
                <a:latin typeface="Caslon Antique" panose="02027200000000000000" pitchFamily="18" charset="0"/>
              </a:rPr>
              <a:t>Toma </a:t>
            </a:r>
            <a:r>
              <a:rPr lang="es-ES" sz="2600" dirty="0" smtClean="0">
                <a:latin typeface="Caslon Antique" panose="02027200000000000000" pitchFamily="18" charset="0"/>
              </a:rPr>
              <a:t>20 </a:t>
            </a:r>
            <a:r>
              <a:rPr lang="es-ES" sz="2600" dirty="0" smtClean="0">
                <a:latin typeface="Caslon Antique" panose="02027200000000000000" pitchFamily="18" charset="0"/>
              </a:rPr>
              <a:t>minutos para leer y contestar la pregunta inicial y definir los t</a:t>
            </a:r>
            <a:r>
              <a:rPr lang="es-ES" sz="2000" dirty="0" smtClean="0">
                <a:latin typeface="Caslon Antique" panose="02027200000000000000" pitchFamily="18" charset="0"/>
              </a:rPr>
              <a:t>é</a:t>
            </a:r>
            <a:r>
              <a:rPr lang="es-ES" sz="2600" dirty="0" smtClean="0">
                <a:latin typeface="Caslon Antique" panose="02027200000000000000" pitchFamily="18" charset="0"/>
              </a:rPr>
              <a:t>rminos del d</a:t>
            </a:r>
            <a:r>
              <a:rPr lang="es-ES" sz="2000" dirty="0" smtClean="0">
                <a:latin typeface="Caslon Antique" panose="02027200000000000000" pitchFamily="18" charset="0"/>
              </a:rPr>
              <a:t>í</a:t>
            </a:r>
            <a:r>
              <a:rPr lang="es-ES" sz="2600" dirty="0" smtClean="0">
                <a:latin typeface="Caslon Antique" panose="02027200000000000000" pitchFamily="18" charset="0"/>
              </a:rPr>
              <a:t>a. Prep</a:t>
            </a:r>
            <a:r>
              <a:rPr lang="es-ES" sz="2000" dirty="0" smtClean="0">
                <a:latin typeface="Caslon Antique" panose="02027200000000000000" pitchFamily="18" charset="0"/>
              </a:rPr>
              <a:t>á</a:t>
            </a:r>
            <a:r>
              <a:rPr lang="es-ES" sz="2600" dirty="0" smtClean="0">
                <a:latin typeface="Caslon Antique" panose="02027200000000000000" pitchFamily="18" charset="0"/>
              </a:rPr>
              <a:t>rate para discutir la lectura en clases.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slon Antique" panose="02027200000000000000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1505199"/>
            <a:ext cx="3124200" cy="3119096"/>
            <a:chOff x="685800" y="1505199"/>
            <a:chExt cx="3124200" cy="3119096"/>
          </a:xfrm>
        </p:grpSpPr>
        <p:sp>
          <p:nvSpPr>
            <p:cNvPr id="6" name="Oval 5"/>
            <p:cNvSpPr/>
            <p:nvPr/>
          </p:nvSpPr>
          <p:spPr>
            <a:xfrm>
              <a:off x="1600200" y="18097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57400" y="20383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52600" y="19621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90800" y="25717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81200" y="25717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2000" y="27241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90600" y="32575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914400" y="3638550"/>
              <a:ext cx="8382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9243194">
              <a:off x="803002" y="4027822"/>
              <a:ext cx="4572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38400" y="3486150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19400" y="3181350"/>
              <a:ext cx="6858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Image result for reading a book clipart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0" y="1505199"/>
              <a:ext cx="3124200" cy="3119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14350"/>
            <a:ext cx="8686799" cy="797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es-ES" sz="4400" b="1" dirty="0" smtClean="0">
                <a:latin typeface="BIRTH OF A HERO" pitchFamily="2" charset="0"/>
              </a:rPr>
              <a:t>Demuestra lo que sabes</a:t>
            </a:r>
            <a:endParaRPr kumimoji="0" lang="es-ES" sz="4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RTH OF A HERO" pitchFamily="2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2038350"/>
            <a:ext cx="4800600" cy="1981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lang="es-ES" sz="2600" dirty="0" smtClean="0">
                <a:latin typeface="Caslon Antique" panose="02027200000000000000" pitchFamily="18" charset="0"/>
              </a:rPr>
              <a:t>Completa las actividades de assessment de la pagina 13 del libro y la pagina 7 del cuaderno de actividades. Mu</a:t>
            </a:r>
            <a:r>
              <a:rPr lang="es-ES" sz="2200" dirty="0" smtClean="0">
                <a:latin typeface="Caslon Antique" panose="02027200000000000000" pitchFamily="18" charset="0"/>
              </a:rPr>
              <a:t>é</a:t>
            </a:r>
            <a:r>
              <a:rPr lang="es-ES" sz="2600" dirty="0" smtClean="0">
                <a:latin typeface="Caslon Antique" panose="02027200000000000000" pitchFamily="18" charset="0"/>
              </a:rPr>
              <a:t>strala al maestro para estampado al terminar.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slon Antique" panose="02027200000000000000" pitchFamily="18" charset="0"/>
            </a:endParaRPr>
          </a:p>
        </p:txBody>
      </p:sp>
      <p:pic>
        <p:nvPicPr>
          <p:cNvPr id="2050" name="Picture 2" descr="Image result for id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81150"/>
            <a:ext cx="2438400" cy="270933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197</Words>
  <Application>Microsoft Office PowerPoint</Application>
  <PresentationFormat>On-screen Show (16:9)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Baron Kuffner</vt:lpstr>
      <vt:lpstr>BIRTH OF A HERO</vt:lpstr>
      <vt:lpstr>Calibri</vt:lpstr>
      <vt:lpstr>Caslon Antique</vt:lpstr>
      <vt:lpstr>Caslon Antique Italic</vt:lpstr>
      <vt:lpstr>Trebuchet MS</vt:lpstr>
      <vt:lpstr>Office Theme</vt:lpstr>
      <vt:lpstr>PUERTO RICO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 RICO</dc:title>
  <dc:creator>Jim</dc:creator>
  <cp:lastModifiedBy>Cinematografia FBS</cp:lastModifiedBy>
  <cp:revision>96</cp:revision>
  <dcterms:created xsi:type="dcterms:W3CDTF">2019-07-26T01:32:32Z</dcterms:created>
  <dcterms:modified xsi:type="dcterms:W3CDTF">2019-08-19T15:27:51Z</dcterms:modified>
</cp:coreProperties>
</file>