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5" r:id="rId9"/>
    <p:sldId id="276" r:id="rId10"/>
    <p:sldId id="270" r:id="rId11"/>
    <p:sldId id="271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SXL-iKcfDX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XL1Rq3OrpZ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ci2jTnI2qq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Z5xd9y8BdmQ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dXrCFN1Z4M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9NO GRD. HISTORIA DE PUERTO RICO\ARCHIVO DE LECCIONES PPT\17. La Presencia Musulmana y Judia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2595" r="30066" b="21159"/>
          <a:stretch>
            <a:fillRect/>
          </a:stretch>
        </p:blipFill>
        <p:spPr bwMode="auto">
          <a:xfrm>
            <a:off x="0" y="0"/>
            <a:ext cx="6400800" cy="5143500"/>
          </a:xfrm>
          <a:prstGeom prst="rect">
            <a:avLst/>
          </a:prstGeom>
          <a:noFill/>
        </p:spPr>
      </p:pic>
      <p:pic>
        <p:nvPicPr>
          <p:cNvPr id="1027" name="Picture 3" descr="G:\9NO GRD. HISTORIA DE PUERTO RICO\ARCHIVO DE LECCIONES PPT\17. La Presencia Musulmana y Judia.png"/>
          <p:cNvPicPr>
            <a:picLocks noChangeAspect="1" noChangeArrowheads="1"/>
          </p:cNvPicPr>
          <p:nvPr/>
        </p:nvPicPr>
        <p:blipFill>
          <a:blip r:embed="rId4" cstate="print"/>
          <a:srcRect r="70000"/>
          <a:stretch>
            <a:fillRect/>
          </a:stretch>
        </p:blipFill>
        <p:spPr bwMode="auto">
          <a:xfrm>
            <a:off x="0" y="-1"/>
            <a:ext cx="2743200" cy="5143501"/>
          </a:xfrm>
          <a:prstGeom prst="rect">
            <a:avLst/>
          </a:prstGeom>
          <a:noFill/>
        </p:spPr>
      </p:pic>
      <p:pic>
        <p:nvPicPr>
          <p:cNvPr id="6" name="Picture 3" descr="C:\Users\Jim\Desktop\Picture3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r="3161"/>
          <a:stretch>
            <a:fillRect/>
          </a:stretch>
        </p:blipFill>
        <p:spPr bwMode="auto">
          <a:xfrm>
            <a:off x="0" y="292100"/>
            <a:ext cx="9144000" cy="4851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8" name="Rectangle 17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90750"/>
            <a:ext cx="49530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87 del libro y la pagina 24 del </a:t>
            </a:r>
            <a:r>
              <a:rPr lang="es-ES" sz="2600" dirty="0" smtClean="0">
                <a:latin typeface="Caslon Antique" panose="02027200000000000000" pitchFamily="18" charset="0"/>
              </a:rPr>
              <a:t>cuaderno. Env</a:t>
            </a:r>
            <a:r>
              <a:rPr lang="es-ES" sz="24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 smtClean="0">
                <a:latin typeface="Caslon Antique" panose="02027200000000000000" pitchFamily="18" charset="0"/>
              </a:rPr>
              <a:t>al 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00150"/>
            <a:ext cx="5595937" cy="3035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5 : </a:t>
            </a:r>
            <a:r>
              <a:rPr lang="es-ES" sz="3200" b="1" dirty="0">
                <a:latin typeface="BIRTH OF A HERO" pitchFamily="2" charset="0"/>
              </a:rPr>
              <a:t>De Camino al Nuevo Mundo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05151"/>
            <a:ext cx="2400302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funci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desempe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 la religi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en la Edad Media?,  ¿y en el Renacimiento? 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84-87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00800" y="1885950"/>
            <a:ext cx="2362199" cy="2863214"/>
            <a:chOff x="6400800" y="1885950"/>
            <a:chExt cx="2362199" cy="2863214"/>
          </a:xfrm>
        </p:grpSpPr>
        <p:sp>
          <p:nvSpPr>
            <p:cNvPr id="7" name="Oval 6"/>
            <p:cNvSpPr/>
            <p:nvPr/>
          </p:nvSpPr>
          <p:spPr>
            <a:xfrm>
              <a:off x="6477000" y="1962150"/>
              <a:ext cx="2209800" cy="274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 descr="Image result for inquisition symbol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/>
            <a:stretch>
              <a:fillRect/>
            </a:stretch>
          </p:blipFill>
          <p:spPr bwMode="auto">
            <a:xfrm>
              <a:off x="6400800" y="1885950"/>
              <a:ext cx="2362199" cy="28632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Alquimia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al-</a:t>
            </a:r>
            <a:r>
              <a:rPr lang="es-ES" sz="2400" dirty="0" smtClean="0">
                <a:latin typeface="Caslon Antique" panose="02027200000000000000" pitchFamily="18" charset="0"/>
                <a:cs typeface="Arial" panose="020B0604020202020204" pitchFamily="34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ndalus 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Sinagoga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Reconquista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Califato de C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rdoba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Bula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Uni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din</a:t>
            </a:r>
            <a:r>
              <a:rPr lang="es-ES" sz="20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stica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0" y="1311934"/>
            <a:ext cx="4267200" cy="20218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Inquisici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herej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Decreto de Expulsi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de los Jud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Estado nacional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Musulmanes en España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5791199" cy="320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el siglo VII, cuando los 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rabes invadieron el norte de África, muchos moros (negros) se convirtieron a Islam, y como la mayor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de los musulmanes que conquistaron Hispania eran nativos del norte de África, en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 la palabra </a:t>
            </a:r>
            <a:r>
              <a:rPr lang="es-ES" sz="2400" i="1" dirty="0" smtClean="0">
                <a:latin typeface="Caslon Antique" panose="02027200000000000000" pitchFamily="18" charset="0"/>
              </a:rPr>
              <a:t>moro</a:t>
            </a:r>
            <a:r>
              <a:rPr lang="es-ES" sz="2400" dirty="0" smtClean="0">
                <a:latin typeface="Caslon Antique" panose="02027200000000000000" pitchFamily="18" charset="0"/>
              </a:rPr>
              <a:t> se refer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a cualquier musulm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n, sea 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rabe, bereber o mulad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. Los moros comenzaron la invasi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Hispania en 711 y le pusieron por nombre: </a:t>
            </a:r>
            <a:r>
              <a:rPr lang="es-ES" sz="2400" dirty="0" smtClean="0">
                <a:latin typeface="Caslon Antique" panose="02027200000000000000" pitchFamily="18" charset="0"/>
              </a:rPr>
              <a:t>al-Ándalus. 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15991">
            <a:off x="7407700" y="36194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pic>
        <p:nvPicPr>
          <p:cNvPr id="5" name="Picture 4" descr="Image result for califato de córdo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81150"/>
            <a:ext cx="2362200" cy="2692714"/>
          </a:xfrm>
          <a:prstGeom prst="rect">
            <a:avLst/>
          </a:prstGeom>
          <a:noFill/>
          <a:effectLst>
            <a:glow rad="127000">
              <a:schemeClr val="tx1">
                <a:lumMod val="65000"/>
                <a:lumOff val="35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515991">
            <a:off x="7712502" y="29336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Los </a:t>
            </a:r>
            <a:r>
              <a:rPr lang="es-ES" sz="4400" b="1" dirty="0" smtClean="0">
                <a:latin typeface="BIRTH OF A HERO" pitchFamily="2" charset="0"/>
              </a:rPr>
              <a:t>Judíos </a:t>
            </a:r>
            <a:r>
              <a:rPr lang="es-ES" sz="4400" b="1" dirty="0">
                <a:latin typeface="BIRTH OF A HERO" pitchFamily="2" charset="0"/>
              </a:rPr>
              <a:t>en España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50"/>
            <a:ext cx="5714999" cy="304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la Edad Media el poder pol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tico solo buscaba la unificación del país, y la direcci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dicho prop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sito ideol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gico quedaba en manos de la Iglesia, que no conceb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la unificación sin la unidad religiosa. Esto, supon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la supresión de la </a:t>
            </a:r>
            <a:r>
              <a:rPr lang="es-ES" sz="22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nica minor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religiosa que quedaba en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a: la jud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a. El 31 de marzo de 1492 los Reyes Cat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licos dict</a:t>
            </a:r>
            <a:r>
              <a:rPr lang="es-ES" sz="2200" dirty="0" smtClean="0">
                <a:latin typeface="Caslon Antique" panose="02027200000000000000" pitchFamily="18" charset="0"/>
              </a:rPr>
              <a:t>aron</a:t>
            </a:r>
            <a:r>
              <a:rPr lang="es-ES" sz="2400" dirty="0" smtClean="0">
                <a:latin typeface="Caslon Antique" panose="02027200000000000000" pitchFamily="18" charset="0"/>
              </a:rPr>
              <a:t> el decreto de expulsi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los jud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os o Decreto de la Alhambra o Edicto de Granada.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" name="Picture 2" descr="Image result for spanish jew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21" t="19048" r="29481" b="11905"/>
          <a:stretch>
            <a:fillRect/>
          </a:stretch>
        </p:blipFill>
        <p:spPr bwMode="auto">
          <a:xfrm>
            <a:off x="6400800" y="1657350"/>
            <a:ext cx="2133600" cy="2578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01600">
              <a:schemeClr val="tx1">
                <a:lumMod val="65000"/>
                <a:lumOff val="35000"/>
                <a:alpha val="6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 rot="515991">
            <a:off x="7407701" y="34670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Reconquista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1" y="1581150"/>
            <a:ext cx="67818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Desde que en el siglo VIII los moros penetraran la pen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nsula para difundir su religi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por 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 territorios, en el norte de Hispania se crearon los primeros grupos de resistencia cristianos que se iniciaron con la batalla de Covadonga. A partir del triunfo de Covadonga, en 722, se inici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un lento pero persistente avance hacia el sur. Surgieron los reinos de Asturias, Le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Navarra, Portugal, Castilla y Arag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 Finalmente, en 1492, los Reyes Cat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licos, tomaron Granada, el </a:t>
            </a:r>
            <a:r>
              <a:rPr lang="es-ES" sz="2000" dirty="0" smtClean="0">
                <a:latin typeface="Caslon Antique" panose="02027200000000000000" pitchFamily="18" charset="0"/>
              </a:rPr>
              <a:t>ú</a:t>
            </a:r>
            <a:r>
              <a:rPr lang="es-ES" sz="2400" dirty="0" smtClean="0">
                <a:latin typeface="Caslon Antique" panose="02027200000000000000" pitchFamily="18" charset="0"/>
              </a:rPr>
              <a:t>ltimo basti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musulm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15991">
            <a:off x="778301" y="4152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pic>
        <p:nvPicPr>
          <p:cNvPr id="6146" name="Picture 2" descr="Image result for longsword vect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812" t="6250" r="26563" b="15625"/>
          <a:stretch>
            <a:fillRect/>
          </a:stretch>
        </p:blipFill>
        <p:spPr bwMode="auto">
          <a:xfrm>
            <a:off x="457200" y="1123950"/>
            <a:ext cx="19812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Castilla y Aragón se unen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1" y="1581150"/>
            <a:ext cx="5333999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Los Reyes Cat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licos fueron una de las parejas reales m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 importantes de la historia. La uni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Castilla y Arag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la reaparici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 Inquisici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n, la toma de Granada, el 'descubrimiento' de Am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rica; Isabel de Castilla y Fernando de Arag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fueron protagonistas en hechos claves, tanto para lo que ser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como para el resto del mundo.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" contrast="15000"/>
          </a:blip>
          <a:srcRect l="30509" t="4441" r="16949" b="4522"/>
          <a:stretch>
            <a:fillRect/>
          </a:stretch>
        </p:blipFill>
        <p:spPr bwMode="auto">
          <a:xfrm>
            <a:off x="6019800" y="1428749"/>
            <a:ext cx="2514600" cy="33257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7560102" y="4381436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5687185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Inquisición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1" y="1581150"/>
            <a:ext cx="5714999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 Inquisici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 o Tribunal del Santo Oficio de la Inquisici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fue una instituci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fundada en 1478 por los Reyes Cat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licos para mantener la ortodoxia cat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lica en sus reinos. Estaba compuesta por tribunales que juzgaron a todos aquellos que fueran acusados de atentar contra las doctrinas de esta instituci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 Muchos fueron torturados y ejecutados.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098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2800" t="6417" r="36000"/>
          <a:stretch>
            <a:fillRect/>
          </a:stretch>
        </p:blipFill>
        <p:spPr bwMode="auto">
          <a:xfrm flipH="1">
            <a:off x="6324600" y="1352550"/>
            <a:ext cx="2286000" cy="32262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7864900" y="3390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28555130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308</Words>
  <Application>Microsoft Office PowerPoint</Application>
  <PresentationFormat>On-screen Show (16:9)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166</cp:revision>
  <dcterms:created xsi:type="dcterms:W3CDTF">2019-07-26T01:32:32Z</dcterms:created>
  <dcterms:modified xsi:type="dcterms:W3CDTF">2020-10-10T20:49:25Z</dcterms:modified>
</cp:coreProperties>
</file>