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0" r:id="rId5"/>
    <p:sldId id="279" r:id="rId6"/>
    <p:sldId id="276" r:id="rId7"/>
    <p:sldId id="280" r:id="rId8"/>
    <p:sldId id="281" r:id="rId9"/>
    <p:sldId id="277" r:id="rId10"/>
    <p:sldId id="263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66" y="-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ROFESIONAL\7TH WRITING SMART ROOM KIT 2015-2016\Phillip Martin Clip Art\martin-luther-king-jr-day-clipart-9iRjorp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5650" y="1276350"/>
            <a:ext cx="2952750" cy="3505200"/>
          </a:xfrm>
          <a:prstGeom prst="rect">
            <a:avLst/>
          </a:prstGeom>
          <a:noFill/>
        </p:spPr>
      </p:pic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4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2266950"/>
            <a:ext cx="7010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an </a:t>
            </a: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Expository Paragraphs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3943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2706"/>
              <a:gd name="adj2" fmla="val 43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hEh</a:t>
            </a:r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266950"/>
            <a:ext cx="548639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73-78.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Compound Subjects and Predicates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Clauses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Adverb Clauses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an Expository Essay: Comparing and Contrasting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867400" cy="2895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 the content and structure of an expository paragraph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Choose a topic (compare and contrast two similar things) to write about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Planning, drafting, revising, editing, and publishing an expository paragraph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157-160</a:t>
            </a:r>
          </a:p>
          <a:p>
            <a:pPr algn="l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85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an Exposition?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50292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 A statement or discourse intended to give information about or an explanation of difficult material. It is used to: 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explain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describe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or give information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499" y="1428750"/>
            <a:ext cx="3771901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E:\PROFESIONAL\7TH WRITING SMART ROOM KIT 2015-2016\Phillip Martin Clip Art\phillip-martin-thanksgiving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724150"/>
            <a:ext cx="3556000" cy="2210311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685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an Exposition?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809750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 minute and read the introduction in page 157.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is expository writing useful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http://www.vegetables.phillipmartin.info/tomato_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324350"/>
            <a:ext cx="609600" cy="5723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733550"/>
            <a:ext cx="82296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An expository paragraph explains something to the reader, such as: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to do or make something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things are similar or different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causes of something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types of something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definition of something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85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an Exposition?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The Venn Diagram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0" y="1200150"/>
            <a:ext cx="5638800" cy="3581400"/>
            <a:chOff x="2743200" y="1047750"/>
            <a:chExt cx="6096000" cy="3886200"/>
          </a:xfrm>
        </p:grpSpPr>
        <p:sp>
          <p:nvSpPr>
            <p:cNvPr id="4" name="Donut 3"/>
            <p:cNvSpPr/>
            <p:nvPr/>
          </p:nvSpPr>
          <p:spPr>
            <a:xfrm>
              <a:off x="2743200" y="1047750"/>
              <a:ext cx="4114800" cy="3886200"/>
            </a:xfrm>
            <a:prstGeom prst="donut">
              <a:avLst>
                <a:gd name="adj" fmla="val 1929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4724400" y="1047750"/>
              <a:ext cx="4114800" cy="3886200"/>
            </a:xfrm>
            <a:prstGeom prst="donut">
              <a:avLst>
                <a:gd name="adj" fmla="val 1929"/>
              </a:avLst>
            </a:prstGeom>
            <a:solidFill>
              <a:srgbClr val="7030A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Subtitle 2"/>
          <p:cNvSpPr txBox="1">
            <a:spLocks/>
          </p:cNvSpPr>
          <p:nvPr/>
        </p:nvSpPr>
        <p:spPr>
          <a:xfrm>
            <a:off x="457200" y="1657350"/>
            <a:ext cx="27432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You can compare and contrast by using a 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Venn Diagram</a:t>
            </a:r>
            <a:r>
              <a:rPr lang="en-US" sz="2400" dirty="0" smtClean="0">
                <a:solidFill>
                  <a:schemeClr val="bg1"/>
                </a:solidFill>
              </a:rPr>
              <a:t>. Place differences within outer circles and similarities in the inner  circle.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The Venn Diagram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1676400" y="1047750"/>
            <a:ext cx="4114800" cy="3886200"/>
          </a:xfrm>
          <a:prstGeom prst="donut">
            <a:avLst>
              <a:gd name="adj" fmla="val 1929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3657600" y="1047750"/>
            <a:ext cx="4114800" cy="3886200"/>
          </a:xfrm>
          <a:prstGeom prst="donut">
            <a:avLst>
              <a:gd name="adj" fmla="val 1929"/>
            </a:avLst>
          </a:prstGeom>
          <a:solidFill>
            <a:srgbClr val="7030A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1352550"/>
            <a:ext cx="2247853" cy="1295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Pumpkins</a:t>
            </a:r>
            <a:endParaRPr lang="en-US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352550"/>
            <a:ext cx="2209800" cy="12191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Tomatoes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49555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Orange colored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Roundish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Large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49555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Red colored</a:t>
            </a:r>
          </a:p>
          <a:p>
            <a:pPr algn="r"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Round</a:t>
            </a:r>
          </a:p>
          <a:p>
            <a:pPr algn="r"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bg1"/>
                </a:solidFill>
              </a:rPr>
              <a:t>Small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249555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/>
              </a:rPr>
              <a:t>●</a:t>
            </a:r>
            <a:r>
              <a:rPr lang="en-US" sz="2000" b="1" dirty="0" smtClean="0">
                <a:solidFill>
                  <a:schemeClr val="bg1"/>
                </a:solidFill>
              </a:rPr>
              <a:t>Vegetables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●</a:t>
            </a:r>
            <a:r>
              <a:rPr lang="en-US" sz="2000" b="1" dirty="0" smtClean="0">
                <a:solidFill>
                  <a:schemeClr val="bg1"/>
                </a:solidFill>
              </a:rPr>
              <a:t> Small seeds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●</a:t>
            </a:r>
            <a:r>
              <a:rPr lang="en-US" sz="2000" b="1" dirty="0" smtClean="0">
                <a:solidFill>
                  <a:schemeClr val="bg1"/>
                </a:solidFill>
              </a:rPr>
              <a:t> Good for juice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28600" y="13335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Expository Paragraph Structure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Like any other paragraph, expositions have a topic sentence, a body, and a closing sentence. 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Lets try to write an exposition about chicken and turkey on the board.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43400" y="1276350"/>
            <a:ext cx="4229100" cy="3505200"/>
            <a:chOff x="3886200" y="1276350"/>
            <a:chExt cx="4229100" cy="3505200"/>
          </a:xfrm>
        </p:grpSpPr>
        <p:sp>
          <p:nvSpPr>
            <p:cNvPr id="5" name="Pentagon 4"/>
            <p:cNvSpPr/>
            <p:nvPr/>
          </p:nvSpPr>
          <p:spPr>
            <a:xfrm rot="5400000">
              <a:off x="6115050" y="4953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entagon 5"/>
            <p:cNvSpPr/>
            <p:nvPr/>
          </p:nvSpPr>
          <p:spPr>
            <a:xfrm rot="5400000" flipH="1">
              <a:off x="6191250" y="2857500"/>
              <a:ext cx="1143000" cy="27051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0" y="2571750"/>
              <a:ext cx="27432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86200" y="142875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Beginning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280035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Middle 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24815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a:rPr>
                <a:t>Ending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1276350"/>
              <a:ext cx="2590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Start with interesting information and state the focus.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86400" y="409575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Review the paragraph and offer a final thought.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272415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Present the supporting points and details.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Time to Get Our Feet Wet...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733550"/>
            <a:ext cx="82296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Read pages 158-160 to get more expository writing tips. Complete all the instructions and exercises at the bottom of these pages. There is a total of 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six</a:t>
            </a:r>
            <a:r>
              <a:rPr lang="en-US" sz="2400" dirty="0" smtClean="0">
                <a:solidFill>
                  <a:schemeClr val="bg1"/>
                </a:solidFill>
              </a:rPr>
              <a:t> activities to work on.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038474"/>
            <a:ext cx="1981201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300</Words>
  <Application>Microsoft Office PowerPoint</Application>
  <PresentationFormat>On-screen Show (16:9)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Jim Soto</cp:lastModifiedBy>
  <cp:revision>177</cp:revision>
  <dcterms:created xsi:type="dcterms:W3CDTF">2014-07-21T19:21:28Z</dcterms:created>
  <dcterms:modified xsi:type="dcterms:W3CDTF">2015-11-14T14:57:55Z</dcterms:modified>
</cp:coreProperties>
</file>