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5" r:id="rId7"/>
    <p:sldId id="273" r:id="rId8"/>
    <p:sldId id="274" r:id="rId9"/>
    <p:sldId id="270" r:id="rId10"/>
    <p:sldId id="271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DjdFLJT5lh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vygjEWWZ-z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g4TfsFwhcg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pic>
        <p:nvPicPr>
          <p:cNvPr id="2050" name="Picture 2" descr="Image result for map wallpaper h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00"/>
          <a:stretch/>
        </p:blipFill>
        <p:spPr bwMode="auto">
          <a:xfrm>
            <a:off x="0" y="0"/>
            <a:ext cx="6400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000"/>
          <a:stretch/>
        </p:blipFill>
        <p:spPr>
          <a:xfrm>
            <a:off x="0" y="0"/>
            <a:ext cx="2743200" cy="5143500"/>
          </a:xfrm>
          <a:prstGeom prst="rect">
            <a:avLst/>
          </a:prstGeom>
        </p:spPr>
      </p:pic>
      <p:pic>
        <p:nvPicPr>
          <p:cNvPr id="5" name="Picture 2" descr="C:\Users\Jim\Desktop\Picture2.png"/>
          <p:cNvPicPr>
            <a:picLocks noChangeAspect="1" noChangeArrowheads="1"/>
          </p:cNvPicPr>
          <p:nvPr/>
        </p:nvPicPr>
        <p:blipFill>
          <a:blip r:embed="rId5" cstate="print">
            <a:lum contrast="17000"/>
          </a:blip>
          <a:srcRect l="1952" r="1952"/>
          <a:stretch>
            <a:fillRect/>
          </a:stretch>
        </p:blipFill>
        <p:spPr bwMode="auto">
          <a:xfrm>
            <a:off x="0" y="0"/>
            <a:ext cx="9144000" cy="4870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266950"/>
            <a:ext cx="52578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83 del libro y la pagina 23 del </a:t>
            </a:r>
            <a:r>
              <a:rPr lang="es-ES" sz="2600" dirty="0" smtClean="0">
                <a:latin typeface="Caslon Antique" panose="02027200000000000000" pitchFamily="18" charset="0"/>
              </a:rPr>
              <a:t>cuaderno.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 smtClean="0">
                <a:latin typeface="Caslon Antique" panose="02027200000000000000" pitchFamily="18" charset="0"/>
              </a:rPr>
              <a:t>al 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96484"/>
            <a:ext cx="25146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52600" y="819150"/>
            <a:ext cx="5711825" cy="37004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5 : </a:t>
            </a:r>
            <a:r>
              <a:rPr lang="es-ES" sz="3200" b="1" dirty="0">
                <a:latin typeface="BIRTH OF A HERO" pitchFamily="2" charset="0"/>
              </a:rPr>
              <a:t>De Camino al Nuevo Mundo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1"/>
            <a:ext cx="2400302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885950"/>
            <a:ext cx="1235329" cy="27051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Cu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l es la diferencia entre el viejo mundo y el nuevo mundo? ¿Crees que sea solo el nombre o la edad?</a:t>
            </a: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80-83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123950"/>
            <a:ext cx="2567996" cy="382408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Cartograf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Edad Media </a:t>
            </a:r>
            <a:r>
              <a:rPr lang="es-ES" dirty="0" smtClean="0">
                <a:latin typeface="Caslon Antique" pitchFamily="18" charset="0"/>
              </a:rPr>
              <a:t>(Alta/Baja)</a:t>
            </a: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Barbaros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Feudalismo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Teoc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ntrico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Cruzadas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Islam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276350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Burgues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Monote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smo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Imperio Romano de Oriente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6146" name="Picture 2" descr="Image result for crusade 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10515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</a:t>
            </a:r>
            <a:r>
              <a:rPr lang="es-ES" sz="4400" b="1" spc="300" dirty="0" smtClean="0">
                <a:latin typeface="BIRTH OF A HERO" pitchFamily="2" charset="0"/>
              </a:rPr>
              <a:t>Viejo</a:t>
            </a:r>
            <a:r>
              <a:rPr lang="es-ES" sz="4400" b="1" dirty="0" smtClean="0">
                <a:latin typeface="BIRTH OF A HERO" pitchFamily="2" charset="0"/>
              </a:rPr>
              <a:t> Mundo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1150"/>
            <a:ext cx="8305800" cy="3352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400" dirty="0">
                <a:latin typeface="Caslon Antique" panose="02027200000000000000" pitchFamily="18" charset="0"/>
              </a:rPr>
              <a:t>Antes de que los europeos llegaran a Am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rica, sus mapas representaban solo tres grandes masas continentales, unidad por franjas de tierras.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400" dirty="0">
                <a:latin typeface="Caslon Antique" panose="02027200000000000000" pitchFamily="18" charset="0"/>
              </a:rPr>
              <a:t>Para Europa hubo una revoluci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radical de la cartograf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a, la alimentaci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las creencias religiosas, el pensamiento y el modo de visualizar la Tierra.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400" dirty="0">
                <a:latin typeface="Caslon Antique" panose="02027200000000000000" pitchFamily="18" charset="0"/>
              </a:rPr>
              <a:t>Las </a:t>
            </a:r>
            <a:r>
              <a:rPr lang="es-ES" sz="2000" dirty="0">
                <a:latin typeface="Caslon Antique" panose="02027200000000000000" pitchFamily="18" charset="0"/>
              </a:rPr>
              <a:t>ú</a:t>
            </a:r>
            <a:r>
              <a:rPr lang="es-ES" sz="2400" dirty="0">
                <a:latin typeface="Caslon Antique" panose="02027200000000000000" pitchFamily="18" charset="0"/>
              </a:rPr>
              <a:t>nicas tierras que conoc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los europeos eran Europa, Asia y África.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400" dirty="0">
                <a:latin typeface="Caslon Antique" panose="02027200000000000000" pitchFamily="18" charset="0"/>
              </a:rPr>
              <a:t>Se les llam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Nuevo Mundo a todas las tierras de Am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rica que no conoc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an. 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Europa Medieval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1150"/>
            <a:ext cx="5714999" cy="3352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Edad Media es el per</a:t>
            </a:r>
            <a:r>
              <a:rPr lang="es-ES" sz="21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odo de la historia europea que va desde el siglo V hasta el </a:t>
            </a:r>
            <a:r>
              <a:rPr lang="es-ES" sz="2400" dirty="0" smtClean="0">
                <a:latin typeface="Caslon Antique" panose="02027200000000000000" pitchFamily="18" charset="0"/>
              </a:rPr>
              <a:t>XV </a:t>
            </a:r>
            <a:r>
              <a:rPr lang="es-ES" sz="2400" dirty="0">
                <a:latin typeface="Caslon Antique" panose="02027200000000000000" pitchFamily="18" charset="0"/>
              </a:rPr>
              <a:t>d. de C, luego de la ca</a:t>
            </a:r>
            <a:r>
              <a:rPr lang="es-ES" sz="21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da del Imperio romano. Durante esos a</a:t>
            </a:r>
            <a:r>
              <a:rPr lang="es-ES" sz="21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os, se establecieron las bases para la formaci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los futuros estados o pa</a:t>
            </a:r>
            <a:r>
              <a:rPr lang="es-ES" sz="21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ses europeos.</a:t>
            </a:r>
          </a:p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Adem</a:t>
            </a:r>
            <a:r>
              <a:rPr lang="es-ES" sz="21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</a:t>
            </a:r>
            <a:r>
              <a:rPr lang="es-ES" sz="2400" dirty="0">
                <a:latin typeface="Caslon Antique" panose="02027200000000000000" pitchFamily="18" charset="0"/>
              </a:rPr>
              <a:t>, la Iglesia se fortaleci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al unirse al poder pol</a:t>
            </a:r>
            <a:r>
              <a:rPr lang="es-ES" sz="21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tico. Por </a:t>
            </a:r>
            <a:r>
              <a:rPr lang="es-ES" sz="2400" dirty="0" smtClean="0">
                <a:latin typeface="Caslon Antique" panose="02027200000000000000" pitchFamily="18" charset="0"/>
              </a:rPr>
              <a:t>eso </a:t>
            </a:r>
            <a:r>
              <a:rPr lang="es-ES" sz="2400" dirty="0">
                <a:latin typeface="Caslon Antique" panose="02027200000000000000" pitchFamily="18" charset="0"/>
              </a:rPr>
              <a:t>la religi</a:t>
            </a:r>
            <a:r>
              <a:rPr lang="es-ES" sz="21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</a:t>
            </a:r>
            <a:r>
              <a:rPr lang="es-ES" sz="2400" dirty="0" smtClean="0">
                <a:latin typeface="Caslon Antique" panose="02027200000000000000" pitchFamily="18" charset="0"/>
              </a:rPr>
              <a:t>jugo un rol amplio en todas las esferas. Veamos </a:t>
            </a:r>
            <a:r>
              <a:rPr lang="es-ES" sz="2400" dirty="0">
                <a:latin typeface="Caslon Antique" panose="02027200000000000000" pitchFamily="18" charset="0"/>
              </a:rPr>
              <a:t>que nos dice el siguiente video acerca de este fen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meno.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" contrast="7000"/>
          </a:blip>
          <a:srcRect l="7744" t="10000" r="7067" b="10000"/>
          <a:stretch>
            <a:fillRect/>
          </a:stretch>
        </p:blipFill>
        <p:spPr bwMode="auto">
          <a:xfrm>
            <a:off x="6134099" y="2190750"/>
            <a:ext cx="2514600" cy="18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6112301" y="368546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41316864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Feudalismo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15991">
            <a:off x="5274102" y="3314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81150"/>
            <a:ext cx="8458199" cy="152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feudalismo fue una forma de organizaci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</a:t>
            </a:r>
            <a:r>
              <a:rPr lang="es-ES" sz="2400" dirty="0" smtClean="0">
                <a:latin typeface="Caslon Antique" panose="02027200000000000000" pitchFamily="18" charset="0"/>
              </a:rPr>
              <a:t>sociopol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tica </a:t>
            </a:r>
            <a:r>
              <a:rPr lang="es-ES" sz="2400" dirty="0">
                <a:latin typeface="Caslon Antique" panose="02027200000000000000" pitchFamily="18" charset="0"/>
              </a:rPr>
              <a:t>basada en las relaciones de vasallaje entre los vasallos y los se</a:t>
            </a:r>
            <a:r>
              <a:rPr lang="es-ES" sz="20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ores feudales. El feudalismo tiene sus or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genes en la decadencia del Imperio Romano, y predomin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Europa durante la Edad Media.</a:t>
            </a:r>
            <a:endParaRPr lang="en-US" sz="2400" dirty="0">
              <a:latin typeface="Caslon Antique" panose="02027200000000000000" pitchFamily="18" charset="0"/>
            </a:endParaRPr>
          </a:p>
        </p:txBody>
      </p:sp>
      <p:pic>
        <p:nvPicPr>
          <p:cNvPr id="1028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028950"/>
            <a:ext cx="3102940" cy="19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Las Cruzadas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81149"/>
            <a:ext cx="8458199" cy="155321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Las cruzadas fueron una serie de guerras religiosas impulsadas por la Iglesia Cat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lica durante la Edad Media. Dichas campa</a:t>
            </a:r>
            <a:r>
              <a:rPr lang="es-ES" sz="22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as militares ten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como objetivo declarado recuperar para la Cristiandad la regi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del Cercano Oriente conocida como Tierra Santa, la cual se encontraba bajo el dominio del </a:t>
            </a:r>
            <a:r>
              <a:rPr lang="es-ES" sz="2400" dirty="0" smtClean="0">
                <a:latin typeface="Caslon Antique" panose="02027200000000000000" pitchFamily="18" charset="0"/>
              </a:rPr>
              <a:t>Islam y frenar su expansi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en Europa.</a:t>
            </a:r>
            <a:endParaRPr lang="en-US" sz="2400" dirty="0">
              <a:latin typeface="Caslon Antique" panose="02027200000000000000" pitchFamily="18" charset="0"/>
            </a:endParaRPr>
          </a:p>
        </p:txBody>
      </p:sp>
      <p:pic>
        <p:nvPicPr>
          <p:cNvPr id="22530" name="Picture 2" descr="Image result for the kingdom of heav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t="31792" b="12063"/>
          <a:stretch>
            <a:fillRect/>
          </a:stretch>
        </p:blipFill>
        <p:spPr bwMode="auto">
          <a:xfrm>
            <a:off x="0" y="3257550"/>
            <a:ext cx="9144000" cy="1885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321100" y="4686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18" name="Rectangle 17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417</Words>
  <Application>Microsoft Office PowerPoint</Application>
  <PresentationFormat>On-screen Show (16:9)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142</cp:revision>
  <dcterms:created xsi:type="dcterms:W3CDTF">2019-07-26T01:32:32Z</dcterms:created>
  <dcterms:modified xsi:type="dcterms:W3CDTF">2020-10-03T18:36:33Z</dcterms:modified>
</cp:coreProperties>
</file>