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4" r:id="rId7"/>
    <p:sldId id="273" r:id="rId8"/>
    <p:sldId id="270" r:id="rId9"/>
    <p:sldId id="271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ukR7YEWb9hY&amp;list=RDQMWQNgTD3xcdo&amp;index=2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Jk_TZ2cx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rB1prcMlJO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5" name="Picture 2" descr="Image result for taino"/>
          <p:cNvPicPr>
            <a:picLocks noChangeAspect="1" noChangeArrowheads="1"/>
          </p:cNvPicPr>
          <p:nvPr/>
        </p:nvPicPr>
        <p:blipFill rotWithShape="1">
          <a:blip r:embed="rId3" cstate="print"/>
          <a:srcRect l="1670" r="29499"/>
          <a:stretch/>
        </p:blipFill>
        <p:spPr bwMode="auto">
          <a:xfrm>
            <a:off x="-1" y="0"/>
            <a:ext cx="6400801" cy="51435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" r="70667"/>
          <a:stretch/>
        </p:blipFill>
        <p:spPr>
          <a:xfrm>
            <a:off x="0" y="0"/>
            <a:ext cx="2667000" cy="51435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5" cstate="print"/>
          <a:srcRect l="1629" r="1646"/>
          <a:stretch>
            <a:fillRect/>
          </a:stretch>
        </p:blipFill>
        <p:spPr bwMode="auto">
          <a:xfrm>
            <a:off x="0" y="0"/>
            <a:ext cx="9144000" cy="4870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371600" y="1200150"/>
            <a:ext cx="6589713" cy="271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4 : </a:t>
            </a:r>
            <a:r>
              <a:rPr lang="es-ES" sz="3200" b="1" dirty="0" smtClean="0">
                <a:latin typeface="BIRTH OF A HERO" pitchFamily="2" charset="0"/>
              </a:rPr>
              <a:t>Los Primeros Habitantes de Boriquen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0" y="2952750"/>
            <a:ext cx="1457022" cy="16576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inclinaciones religiosas dominaban la vida aborigen?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72-79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7170" name="Picture 2" descr="Image result for juracan taino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190750"/>
            <a:ext cx="2044574" cy="2581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514350"/>
            <a:ext cx="5867400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ts val="4000"/>
              </a:lnSpc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809750"/>
            <a:ext cx="3657600" cy="27787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Areito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Mitos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Ritual de la cohoba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Cem</a:t>
            </a:r>
            <a:r>
              <a:rPr lang="es-ES" sz="2000" dirty="0" smtClean="0">
                <a:latin typeface="Palatino Linotype" panose="02040502050505030304" pitchFamily="18" charset="0"/>
              </a:rPr>
              <a:t>í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Dujo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1" y="1"/>
            <a:ext cx="35052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Areito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81149"/>
            <a:ext cx="8458199" cy="1524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Los are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tos eran las </a:t>
            </a:r>
            <a:r>
              <a:rPr lang="es-ES" sz="2400" dirty="0" smtClean="0">
                <a:latin typeface="Caslon Antique" panose="02027200000000000000" pitchFamily="18" charset="0"/>
              </a:rPr>
              <a:t>ceremonias festivas </a:t>
            </a:r>
            <a:r>
              <a:rPr lang="es-ES" sz="2400" dirty="0">
                <a:latin typeface="Caslon Antique" panose="02027200000000000000" pitchFamily="18" charset="0"/>
              </a:rPr>
              <a:t>de los </a:t>
            </a:r>
            <a:r>
              <a:rPr lang="es-ES" sz="2400" dirty="0" smtClean="0">
                <a:latin typeface="Caslon Antique" panose="02027200000000000000" pitchFamily="18" charset="0"/>
              </a:rPr>
              <a:t>tainos en </a:t>
            </a:r>
            <a:r>
              <a:rPr lang="es-ES" sz="2400" dirty="0">
                <a:latin typeface="Caslon Antique" panose="02027200000000000000" pitchFamily="18" charset="0"/>
              </a:rPr>
              <a:t>las que se conmemoraban hechos pasados de la </a:t>
            </a:r>
            <a:r>
              <a:rPr lang="es-ES" sz="2400" dirty="0" smtClean="0">
                <a:latin typeface="Caslon Antique" panose="02027200000000000000" pitchFamily="18" charset="0"/>
              </a:rPr>
              <a:t>tribu, mitos antiguos y </a:t>
            </a:r>
            <a:r>
              <a:rPr lang="es-ES" sz="2400" dirty="0">
                <a:latin typeface="Caslon Antique" panose="02027200000000000000" pitchFamily="18" charset="0"/>
              </a:rPr>
              <a:t>victorias recientes, siendo un importante modo de conservar y transmitir sus propias </a:t>
            </a:r>
            <a:r>
              <a:rPr lang="es-ES" sz="2400" dirty="0" smtClean="0">
                <a:latin typeface="Caslon Antique" panose="02027200000000000000" pitchFamily="18" charset="0"/>
              </a:rPr>
              <a:t>costumbres y tradiciones religiosas.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052" name="Picture 4" descr="Image result for areit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04" b="47641"/>
          <a:stretch/>
        </p:blipFill>
        <p:spPr bwMode="auto">
          <a:xfrm>
            <a:off x="-1" y="3543300"/>
            <a:ext cx="91439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15991">
            <a:off x="466041" y="383487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Ritual de la Cohoba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15991">
            <a:off x="1764262" y="45338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81150"/>
            <a:ext cx="8458199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ritual de la cohoba era la ceremonia ta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na m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importante. Los </a:t>
            </a:r>
            <a:r>
              <a:rPr lang="es-ES" sz="2400" dirty="0" smtClean="0">
                <a:latin typeface="Caslon Antique" panose="02027200000000000000" pitchFamily="18" charset="0"/>
              </a:rPr>
              <a:t>caciques y otros miembros </a:t>
            </a:r>
            <a:r>
              <a:rPr lang="es-ES" sz="2400" dirty="0">
                <a:latin typeface="Caslon Antique" panose="02027200000000000000" pitchFamily="18" charset="0"/>
              </a:rPr>
              <a:t>masculinos de su clase </a:t>
            </a:r>
            <a:r>
              <a:rPr lang="es-ES" sz="2400" dirty="0" smtClean="0">
                <a:latin typeface="Caslon Antique" panose="02027200000000000000" pitchFamily="18" charset="0"/>
              </a:rPr>
              <a:t>participaban </a:t>
            </a:r>
            <a:r>
              <a:rPr lang="es-ES" sz="2400" dirty="0">
                <a:latin typeface="Caslon Antique" panose="02027200000000000000" pitchFamily="18" charset="0"/>
              </a:rPr>
              <a:t>en ella para consultar a los cem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es acerca de eventos </a:t>
            </a:r>
            <a:r>
              <a:rPr lang="es-ES" sz="2400" dirty="0" smtClean="0">
                <a:latin typeface="Caslon Antique" panose="02027200000000000000" pitchFamily="18" charset="0"/>
              </a:rPr>
              <a:t>futuros. </a:t>
            </a:r>
            <a:r>
              <a:rPr lang="es-ES" sz="2400" dirty="0">
                <a:latin typeface="Caslon Antique" panose="02027200000000000000" pitchFamily="18" charset="0"/>
              </a:rPr>
              <a:t>Consist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en la inhalaci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precedida de un v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mito purificador, de sustancias alucin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genas, que provocaban un estado de 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xtasis que permit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la comunicaci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con las </a:t>
            </a:r>
            <a:r>
              <a:rPr lang="es-ES" sz="2400" dirty="0" smtClean="0">
                <a:latin typeface="Caslon Antique" panose="02027200000000000000" pitchFamily="18" charset="0"/>
              </a:rPr>
              <a:t>deidades.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7712" y="274078"/>
            <a:ext cx="2594085" cy="1310244"/>
            <a:chOff x="5867712" y="274078"/>
            <a:chExt cx="2594085" cy="1310244"/>
          </a:xfrm>
        </p:grpSpPr>
        <p:pic>
          <p:nvPicPr>
            <p:cNvPr id="8" name="Picture 2" descr="Image result for cohob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712" y="274078"/>
              <a:ext cx="864695" cy="130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ohob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407" y="278836"/>
              <a:ext cx="864695" cy="130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cohob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02" y="275664"/>
              <a:ext cx="864695" cy="130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0919" y="3714750"/>
            <a:ext cx="2594085" cy="1305486"/>
            <a:chOff x="450919" y="3714750"/>
            <a:chExt cx="2594085" cy="1305486"/>
          </a:xfrm>
        </p:grpSpPr>
        <p:pic>
          <p:nvPicPr>
            <p:cNvPr id="2050" name="Picture 2" descr="Image result for cohob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19" y="3714750"/>
              <a:ext cx="864695" cy="130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ohob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614" y="3714750"/>
              <a:ext cx="864695" cy="130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cohob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309" y="3714750"/>
              <a:ext cx="864695" cy="1305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059062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Crueldad de los Españoles 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81150"/>
            <a:ext cx="8458199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 crueldad de los mas fuerte hacia los mas d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biles no es algo nuevo. Fray Bartolom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de las Casas la documento en sus cr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nicas. Veamos un video acerca de la crueldad del conquistador Adri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 de Mojica contra los tainos.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264" y="3031452"/>
            <a:ext cx="4416669" cy="18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15991">
            <a:off x="6264700" y="46100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3340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78 - 79 del libro y las paginas 21 - 22 del cuaderno de actividades.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4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 smtClean="0">
                <a:latin typeface="Caslon Antique" panose="02027200000000000000" pitchFamily="18" charset="0"/>
              </a:rPr>
              <a:t>al 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279</Words>
  <Application>Microsoft Office PowerPoint</Application>
  <PresentationFormat>On-screen Show (16:9)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133</cp:revision>
  <dcterms:created xsi:type="dcterms:W3CDTF">2019-07-26T01:32:32Z</dcterms:created>
  <dcterms:modified xsi:type="dcterms:W3CDTF">2020-10-03T18:24:19Z</dcterms:modified>
</cp:coreProperties>
</file>