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70" r:id="rId5"/>
    <p:sldId id="279" r:id="rId6"/>
    <p:sldId id="278" r:id="rId7"/>
    <p:sldId id="280" r:id="rId8"/>
    <p:sldId id="274" r:id="rId9"/>
    <p:sldId id="276" r:id="rId10"/>
    <p:sldId id="263" r:id="rId11"/>
    <p:sldId id="25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3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PROFESIONAL\7TH WRITING SMART ROOM KIT 2015-2016\Phillip Martin Clip Art\seven_wonders_giza.gif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352800" y="1509363"/>
            <a:ext cx="5410200" cy="3307997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4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28600" y="1885950"/>
            <a:ext cx="65532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UlusalOkul.Com Çizgili" pitchFamily="2" charset="0"/>
              </a:rPr>
              <a:t>Writing a Narrative Essay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39433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828800" y="2724150"/>
            <a:ext cx="914400" cy="762000"/>
          </a:xfrm>
          <a:prstGeom prst="wedgeEllipseCallout">
            <a:avLst>
              <a:gd name="adj1" fmla="val -62706"/>
              <a:gd name="adj2" fmla="val 430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Oh,! Oh!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2266950"/>
            <a:ext cx="5486399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</a:t>
            </a:r>
            <a:r>
              <a:rPr lang="en-US" sz="2400" kern="0" dirty="0" smtClean="0">
                <a:solidFill>
                  <a:prstClr val="white"/>
                </a:solidFill>
              </a:rPr>
              <a:t>69-72. </a:t>
            </a:r>
            <a:endParaRPr lang="en-US" sz="2400" kern="0" dirty="0" smtClean="0">
              <a:solidFill>
                <a:prstClr val="white"/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Subjects and Predicates 1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Subjects and Predicates </a:t>
            </a: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lang="en-US" sz="2400" kern="0" dirty="0" smtClean="0">
              <a:solidFill>
                <a:prstClr val="white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More Narrative Essays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334000" cy="29718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Understanding personal narratives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Understanding  the content and form of personal narratives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Planning, drafting, revising, editing, and publishing personal narratives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97-112</a:t>
            </a:r>
          </a:p>
          <a:p>
            <a:pPr algn="l">
              <a:buFont typeface="Wingdings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Sharing an Experience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257800" cy="24384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A personal narrative is a story about yourself. It tells about: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what you did,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what happened to you, and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what you learned from the experience.</a:t>
            </a:r>
          </a:p>
        </p:txBody>
      </p:sp>
      <p:pic>
        <p:nvPicPr>
          <p:cNvPr id="8194" name="Picture 2" descr="http://animals.phillipmartin.info/animal_rainforest_snak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76350"/>
            <a:ext cx="2678940" cy="36957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809750"/>
            <a:ext cx="3276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Some of you may not recognize what you learned from the experience. In that case, make a T-chart in your notebook like this one and start writing: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Sharing an Experience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19600" y="1352550"/>
          <a:ext cx="4038600" cy="34922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4276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Kristen ITC" pitchFamily="66" charset="0"/>
                        </a:rPr>
                        <a:t>WHEN I...</a:t>
                      </a:r>
                      <a:endParaRPr lang="en-US" b="1" dirty="0">
                        <a:solidFill>
                          <a:schemeClr val="bg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Kristen ITC" pitchFamily="66" charset="0"/>
                        </a:rPr>
                        <a:t>I LEARNED...</a:t>
                      </a:r>
                      <a:endParaRPr lang="en-US" b="1" dirty="0">
                        <a:solidFill>
                          <a:schemeClr val="bg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5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552579"/>
                          </a:solidFill>
                        </a:rPr>
                        <a:t>...helped my best friend...</a:t>
                      </a:r>
                      <a:endParaRPr lang="en-US" b="1" dirty="0">
                        <a:solidFill>
                          <a:srgbClr val="55257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Understanding Your Goals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Your goal is to write an essay about a personal experience that taught you something. Using the traits of writing will help plan, create, and evaluate your personal narrative.</a:t>
            </a:r>
            <a:endParaRPr lang="en-US" sz="2400" dirty="0" smtClean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8" name="Picture 4" descr="F:\PROFESIONAL\7TH WRITING SMART ROOM KIT 2015-2016\Phillip Martin Clip Art\fish_01_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52750"/>
            <a:ext cx="2699309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Traits of Narrative Writing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8229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Three traits that relate to the development of both the content and the form of a narrative are: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Ideas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Organization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Voice</a:t>
            </a:r>
          </a:p>
        </p:txBody>
      </p:sp>
      <p:pic>
        <p:nvPicPr>
          <p:cNvPr id="4" name="Picture 2" descr="http://school.phillipmartin.info/school_penc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02984">
            <a:off x="5949440" y="3207012"/>
            <a:ext cx="2370673" cy="78686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The 5 W and H Questions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It’s important to remember that any narrative has to answer the following questions: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Who?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What?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When?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Where?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Why?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How?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38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 the narrative titled, </a:t>
            </a:r>
            <a:r>
              <a:rPr lang="en-US" sz="2400" i="1" dirty="0" smtClean="0">
                <a:solidFill>
                  <a:schemeClr val="bg1"/>
                </a:solidFill>
              </a:rPr>
              <a:t>Home Team or Visitor? </a:t>
            </a:r>
            <a:r>
              <a:rPr lang="en-US" sz="2400" dirty="0" smtClean="0">
                <a:solidFill>
                  <a:schemeClr val="bg1"/>
                </a:solidFill>
              </a:rPr>
              <a:t>(pg. 99), a student remembers an experience from his first day in middle school. Point out the traits that make it good.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43400" y="1276350"/>
            <a:ext cx="4267200" cy="3590330"/>
            <a:chOff x="3886200" y="1276350"/>
            <a:chExt cx="4267200" cy="3590330"/>
          </a:xfrm>
        </p:grpSpPr>
        <p:sp>
          <p:nvSpPr>
            <p:cNvPr id="5" name="Pentagon 4"/>
            <p:cNvSpPr/>
            <p:nvPr/>
          </p:nvSpPr>
          <p:spPr>
            <a:xfrm rot="5400000">
              <a:off x="6115050" y="495300"/>
              <a:ext cx="1143000" cy="27051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Pentagon 5"/>
            <p:cNvSpPr/>
            <p:nvPr/>
          </p:nvSpPr>
          <p:spPr>
            <a:xfrm rot="5400000" flipH="1">
              <a:off x="6191250" y="2857500"/>
              <a:ext cx="1143000" cy="27051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0" y="2571750"/>
              <a:ext cx="27432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86200" y="142875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</a:effectLst>
                </a:rPr>
                <a:t>Beginning</a:t>
              </a:r>
              <a:endParaRPr lang="en-US" sz="20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280035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</a:effectLst>
                </a:rPr>
                <a:t>Middle </a:t>
              </a:r>
              <a:endParaRPr lang="en-US" sz="20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424815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</a:effectLst>
                </a:rPr>
                <a:t>Ending</a:t>
              </a:r>
              <a:endParaRPr lang="en-US" sz="20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0200" y="1276350"/>
              <a:ext cx="259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Starts in the middle of an action and then gives a back-story.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10200" y="3943350"/>
              <a:ext cx="2743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Tells what the writer learned from the experience.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2571750"/>
              <a:ext cx="259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Includes the writer’s feelings and dialogue that connects the action.</a:t>
              </a:r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2038350"/>
            <a:ext cx="449580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 a few minutes to read pgs. 101-112 to get some tips on writing a narrative. Complete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assessment activities in those pages (102-106, 109, 111-112). You will share the results with the class later.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F:\PROFESIONAL\7TH WRITING SMART ROOM KIT 2015-2016\Phillip Martin Clip Art\landform_deser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114550"/>
            <a:ext cx="4038600" cy="204223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364</Words>
  <Application>Microsoft Office PowerPoint</Application>
  <PresentationFormat>On-screen Show (16:9)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163</cp:revision>
  <dcterms:created xsi:type="dcterms:W3CDTF">2014-07-21T19:21:28Z</dcterms:created>
  <dcterms:modified xsi:type="dcterms:W3CDTF">2015-10-28T12:55:43Z</dcterms:modified>
</cp:coreProperties>
</file>