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5" r:id="rId9"/>
    <p:sldId id="277" r:id="rId10"/>
    <p:sldId id="276" r:id="rId11"/>
    <p:sldId id="270" r:id="rId12"/>
    <p:sldId id="271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cV-j1BNKLd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yMD7fvG2a4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im\Desktop\13. Como America se Poblo.jpg"/>
          <p:cNvPicPr>
            <a:picLocks noChangeAspect="1" noChangeArrowheads="1"/>
          </p:cNvPicPr>
          <p:nvPr/>
        </p:nvPicPr>
        <p:blipFill>
          <a:blip r:embed="rId2" cstate="print">
            <a:lum contrast="4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Tainos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581150"/>
            <a:ext cx="8077200" cy="2895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La cultura ta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na surgi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del gran desarrollo social y el amplio crecimiento de la poblaci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Chicoide - cer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mica que se caracteriza por decoraciones incisas y por adornos moldeados.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Le llamaban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 a Cuba.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Viajaban en canoa de Puerto Rico (Burunquen) a Cuba a trav</a:t>
            </a:r>
            <a:r>
              <a:rPr lang="es-ES" sz="22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del canal de La Mona.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Los centros culturales del ta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no cl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sico fueron Puerto Rico y la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9" name="Rectangle 18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410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Completa las actividades de assessment de la pagina 67del libro y la pagina 19 del cuaderno de actividades. </a:t>
            </a:r>
            <a:r>
              <a:rPr lang="es-ES" sz="24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alas </a:t>
            </a:r>
            <a:r>
              <a:rPr lang="es-ES" sz="2400" dirty="0" smtClean="0">
                <a:latin typeface="Caslon Antique" panose="02027200000000000000" pitchFamily="18" charset="0"/>
              </a:rPr>
              <a:t>al maestro </a:t>
            </a:r>
            <a:r>
              <a:rPr lang="es-ES" sz="2400" dirty="0" smtClean="0">
                <a:latin typeface="Caslon Antique" panose="02027200000000000000" pitchFamily="18" charset="0"/>
              </a:rPr>
              <a:t>al terminar de la manera estipulada.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11818"/>
            <a:ext cx="2590800" cy="2878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52600" y="1428750"/>
            <a:ext cx="5546725" cy="23828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4 : </a:t>
            </a:r>
            <a:r>
              <a:rPr lang="es-ES" sz="3200" b="1" dirty="0" smtClean="0">
                <a:latin typeface="BIRTH OF A HERO" pitchFamily="2" charset="0"/>
              </a:rPr>
              <a:t>Los Primeros Habitantes de Boriquen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0" y="2952750"/>
            <a:ext cx="1457022" cy="16576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mo se pobl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rica?</a:t>
            </a:r>
            <a:endParaRPr lang="es-ES" sz="2400" dirty="0">
              <a:latin typeface="Caslon Antique" panose="02027200000000000000" pitchFamily="18" charset="0"/>
            </a:endParaRPr>
          </a:p>
          <a:p>
            <a:pPr algn="r"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 algn="r"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64-67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0" y="1962150"/>
            <a:ext cx="3352800" cy="2795953"/>
            <a:chOff x="5715000" y="2027281"/>
            <a:chExt cx="2763980" cy="2338753"/>
          </a:xfrm>
        </p:grpSpPr>
        <p:pic>
          <p:nvPicPr>
            <p:cNvPr id="1026" name="Picture 2" descr="Image result for inuit vec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27281"/>
              <a:ext cx="2763980" cy="2338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inuit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504" y="2053657"/>
              <a:ext cx="2701635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Arahuacos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Arcaicos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Agro alfareros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Huecoides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Saladoides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Inger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86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Punta Ostiones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Pretaina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Chicoide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Los Caribes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2050" name="Picture 2" descr="Image result for taino ceramic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66950"/>
            <a:ext cx="1974483" cy="261520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Humanos en América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50"/>
            <a:ext cx="8458199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Se cree que la migraci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mas significativa de humanos a las Am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ricas ocurri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entre 16,000 a 14,000 a</a:t>
            </a:r>
            <a:r>
              <a:rPr lang="es-ES" sz="2000" dirty="0" smtClean="0">
                <a:latin typeface="Calibri" panose="020F0502020204030204" pitchFamily="34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atr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 durante la ultima edad de hielo. Veamos un video sobre el tema.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ancient american immigra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76550"/>
            <a:ext cx="4611532" cy="19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15991">
            <a:off x="2226101" y="31622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Caribe Precolombino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581150"/>
            <a:ext cx="73152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Centroam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 y el Caribe estaban bastante poblados antes de la llegada de Crist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bal Colon. Veamos que nos dice el siguiente video acerca de este tema.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4" name="Picture 2" descr="Image result for arahuac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800350"/>
            <a:ext cx="3733800" cy="19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15991">
            <a:off x="2683301" y="43814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 Arcaicos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28750"/>
            <a:ext cx="82296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Fueron los primeros pobladores de las Antillas Mayores.</a:t>
            </a:r>
          </a:p>
          <a:p>
            <a:pPr algn="ctr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Hubieron 2 migraciones arcaicas.</a:t>
            </a:r>
          </a:p>
          <a:p>
            <a:pPr marL="457200" indent="-45720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1</a:t>
            </a:r>
            <a:r>
              <a:rPr lang="es-ES" sz="2400" baseline="30000" dirty="0" smtClean="0">
                <a:latin typeface="Caslon Antique" panose="02027200000000000000" pitchFamily="18" charset="0"/>
              </a:rPr>
              <a:t>ra</a:t>
            </a:r>
            <a:r>
              <a:rPr lang="es-ES" sz="2400" dirty="0" smtClean="0">
                <a:latin typeface="Caslon Antique" panose="02027200000000000000" pitchFamily="18" charset="0"/>
              </a:rPr>
              <a:t> - Provino de las costas de Centroam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rica. Eran cazadores y recolectores de frutos silvestres y confeccionaban objetos de piedra.</a:t>
            </a:r>
          </a:p>
          <a:p>
            <a:pPr marL="457200" indent="-45720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2</a:t>
            </a:r>
            <a:r>
              <a:rPr lang="es-ES" sz="2400" baseline="30000" dirty="0" smtClean="0">
                <a:latin typeface="Caslon Antique" panose="02027200000000000000" pitchFamily="18" charset="0"/>
              </a:rPr>
              <a:t>da</a:t>
            </a:r>
            <a:r>
              <a:rPr lang="es-ES" sz="2400" dirty="0" smtClean="0">
                <a:latin typeface="Caslon Antique" panose="02027200000000000000" pitchFamily="18" charset="0"/>
              </a:rPr>
              <a:t> - Provino de Suram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 y lleg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hasta PR desde las Antillas Menores. Fabricaban objetos de piedra pulida y no poseían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cnicas agr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colas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 Agroalfareros 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581150"/>
            <a:ext cx="79248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Agroalfareros- se les llam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los arahuacos que trajeron conocimientos sobre el cultivo de la yuca y la elaboraci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del casabe.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Se organizaban en tribus.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El Cham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n, o 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dico y sacerdote de los esp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ritus, era el l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der. 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Luego sustituye el cacique al Cham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Pretainos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504950"/>
            <a:ext cx="8077200" cy="3276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La cultura ostionoide surgi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el 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 600 DC.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A diferencia de los huecoide y los saladoide (o inger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), crearon las primeras plazas ceremoniales o construcciones con piedras dedicadas al juego de </a:t>
            </a:r>
            <a:r>
              <a:rPr lang="es-ES" sz="2400" dirty="0" err="1" smtClean="0">
                <a:latin typeface="Caslon Antique" panose="02027200000000000000" pitchFamily="18" charset="0"/>
              </a:rPr>
              <a:t>bat</a:t>
            </a:r>
            <a:r>
              <a:rPr lang="es-ES" sz="2200" dirty="0" err="1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o pelota.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Crearon piedras talladas de cem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es y objetos relacionados con el ritual de la cohoba.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Punta ostiones: lugar de la costa de Cabo Rojo, donde abundan los ostiones u ostras.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Esta cultura fue la precursora de los t</a:t>
            </a:r>
            <a:r>
              <a:rPr lang="es-ES" sz="2200" dirty="0" smtClean="0">
                <a:latin typeface="Caslon Antique" panose="02027200000000000000" pitchFamily="18" charset="0"/>
              </a:rPr>
              <a:t>aí</a:t>
            </a:r>
            <a:r>
              <a:rPr lang="es-ES" sz="2400" dirty="0" smtClean="0">
                <a:latin typeface="Caslon Antique" panose="02027200000000000000" pitchFamily="18" charset="0"/>
              </a:rPr>
              <a:t>nos y se consideraban pre taína o ta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no tribal.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476</Words>
  <Application>Microsoft Office PowerPoint</Application>
  <PresentationFormat>On-screen Show (16:9)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142</cp:revision>
  <dcterms:created xsi:type="dcterms:W3CDTF">2019-07-26T01:32:32Z</dcterms:created>
  <dcterms:modified xsi:type="dcterms:W3CDTF">2020-09-26T17:14:17Z</dcterms:modified>
</cp:coreProperties>
</file>