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0" r:id="rId8"/>
    <p:sldId id="271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z5A6KDZ7G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3UalA776mq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 l="3275" t="44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4 : </a:t>
            </a:r>
            <a:r>
              <a:rPr lang="es-ES" sz="3200" b="1" dirty="0" smtClean="0">
                <a:latin typeface="BIRTH OF A HERO" pitchFamily="2" charset="0"/>
              </a:rPr>
              <a:t>Los Primeros Habitantes de Boriquen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0" y="2952750"/>
            <a:ext cx="1457022" cy="1657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Cu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l es la importancia de la arqueolog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60-63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4098" name="Picture 2" descr="Image result for spanish galle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44" b="2451"/>
          <a:stretch/>
        </p:blipFill>
        <p:spPr bwMode="auto">
          <a:xfrm>
            <a:off x="4343400" y="737129"/>
            <a:ext cx="4813389" cy="440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27432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Belicoso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Abor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genes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Cronistas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Arqueolog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Antropolog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Etnolog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todo de carbono 14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Isotopos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1026" name="Picture 2" descr="Image result for atoms orbiting the 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92" y="2264486"/>
            <a:ext cx="2582008" cy="25820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cemies tai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2481" b="2813"/>
          <a:stretch/>
        </p:blipFill>
        <p:spPr bwMode="auto">
          <a:xfrm>
            <a:off x="6056385" y="2952750"/>
            <a:ext cx="1639815" cy="1114104"/>
          </a:xfrm>
          <a:prstGeom prst="rect">
            <a:avLst/>
          </a:prstGeom>
          <a:noFill/>
          <a:effectLst>
            <a:glow rad="127000">
              <a:schemeClr val="tx1">
                <a:lumMod val="85000"/>
                <a:lumOff val="15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anose="02000000000000000000" pitchFamily="2" charset="0"/>
              </a:rPr>
              <a:t>Llega Colón 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57350"/>
            <a:ext cx="4953001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000" dirty="0" smtClean="0">
                <a:latin typeface="Caslon Antique" panose="02027200000000000000" pitchFamily="18" charset="0"/>
              </a:rPr>
              <a:t>Cuando </a:t>
            </a:r>
            <a:r>
              <a:rPr lang="es-ES" sz="2000" dirty="0">
                <a:latin typeface="Caslon Antique" panose="02027200000000000000" pitchFamily="18" charset="0"/>
              </a:rPr>
              <a:t>los </a:t>
            </a:r>
            <a:r>
              <a:rPr lang="es-ES" sz="2000" dirty="0" smtClean="0">
                <a:latin typeface="Caslon Antique" panose="02027200000000000000" pitchFamily="18" charset="0"/>
              </a:rPr>
              <a:t>españoles llegaron a América y tuvieron  contacto con los habitantes locales, el termino </a:t>
            </a:r>
            <a:r>
              <a:rPr lang="es-ES" sz="2000" b="1" dirty="0" smtClean="0">
                <a:latin typeface="Caslon Antique" panose="02027200000000000000" pitchFamily="18" charset="0"/>
              </a:rPr>
              <a:t>Ta</a:t>
            </a:r>
            <a:r>
              <a:rPr lang="es-ES" b="1" dirty="0" smtClean="0">
                <a:latin typeface="Caslon Antique" panose="02027200000000000000" pitchFamily="18" charset="0"/>
              </a:rPr>
              <a:t>í</a:t>
            </a:r>
            <a:r>
              <a:rPr lang="es-ES" sz="2000" b="1" dirty="0" smtClean="0">
                <a:latin typeface="Caslon Antique" panose="02027200000000000000" pitchFamily="18" charset="0"/>
              </a:rPr>
              <a:t>no</a:t>
            </a:r>
            <a:r>
              <a:rPr lang="es-ES" sz="2000" dirty="0" smtClean="0">
                <a:latin typeface="Caslon Antique" panose="02027200000000000000" pitchFamily="18" charset="0"/>
              </a:rPr>
              <a:t> vino a significar “</a:t>
            </a:r>
            <a:r>
              <a:rPr lang="es-ES" sz="2000" i="1" dirty="0" smtClean="0">
                <a:latin typeface="Caslon Antique" panose="02027200000000000000" pitchFamily="18" charset="0"/>
              </a:rPr>
              <a:t>pacífico</a:t>
            </a:r>
            <a:r>
              <a:rPr lang="es-ES" sz="2000" dirty="0" smtClean="0">
                <a:latin typeface="Caslon Antique" panose="02027200000000000000" pitchFamily="18" charset="0"/>
              </a:rPr>
              <a:t>” y “</a:t>
            </a:r>
            <a:r>
              <a:rPr lang="es-ES" sz="2000" i="1" dirty="0" smtClean="0">
                <a:latin typeface="Caslon Antique" panose="02027200000000000000" pitchFamily="18" charset="0"/>
              </a:rPr>
              <a:t>bueno</a:t>
            </a:r>
            <a:r>
              <a:rPr lang="es-ES" sz="2000" dirty="0">
                <a:latin typeface="Caslon Antique" panose="02027200000000000000" pitchFamily="18" charset="0"/>
              </a:rPr>
              <a:t>”</a:t>
            </a:r>
            <a:r>
              <a:rPr lang="es-ES" sz="2000" dirty="0" smtClean="0">
                <a:latin typeface="Caslon Antique" panose="02027200000000000000" pitchFamily="18" charset="0"/>
              </a:rPr>
              <a:t>; </a:t>
            </a:r>
            <a:r>
              <a:rPr lang="es-ES" sz="2000" dirty="0">
                <a:latin typeface="Caslon Antique" panose="02027200000000000000" pitchFamily="18" charset="0"/>
              </a:rPr>
              <a:t>mientras </a:t>
            </a:r>
            <a:r>
              <a:rPr lang="es-ES" sz="2000" b="1" dirty="0" smtClean="0">
                <a:latin typeface="Caslon Antique" panose="02027200000000000000" pitchFamily="18" charset="0"/>
              </a:rPr>
              <a:t>Caribe</a:t>
            </a:r>
            <a:r>
              <a:rPr lang="es-ES" sz="2000" dirty="0" smtClean="0">
                <a:latin typeface="Caslon Antique" panose="02027200000000000000" pitchFamily="18" charset="0"/>
              </a:rPr>
              <a:t> </a:t>
            </a:r>
            <a:r>
              <a:rPr lang="es-ES" sz="2000" dirty="0">
                <a:latin typeface="Caslon Antique" panose="02027200000000000000" pitchFamily="18" charset="0"/>
              </a:rPr>
              <a:t>significaba </a:t>
            </a:r>
            <a:r>
              <a:rPr lang="es-ES" sz="2000" dirty="0" smtClean="0">
                <a:latin typeface="Caslon Antique" panose="02027200000000000000" pitchFamily="18" charset="0"/>
              </a:rPr>
              <a:t>“</a:t>
            </a:r>
            <a:r>
              <a:rPr lang="es-ES" sz="2000" i="1" dirty="0" smtClean="0">
                <a:latin typeface="Caslon Antique" panose="02027200000000000000" pitchFamily="18" charset="0"/>
              </a:rPr>
              <a:t>guerrero malo</a:t>
            </a:r>
            <a:r>
              <a:rPr lang="es-ES" sz="2000" dirty="0" smtClean="0">
                <a:latin typeface="Caslon Antique" panose="02027200000000000000" pitchFamily="18" charset="0"/>
              </a:rPr>
              <a:t>”. </a:t>
            </a:r>
            <a:endParaRPr lang="es-ES" sz="2000" dirty="0">
              <a:latin typeface="Caslon Antique" panose="02027200000000000000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s-ES" sz="2000" b="1" dirty="0">
                <a:latin typeface="Caslon Antique" panose="02027200000000000000" pitchFamily="18" charset="0"/>
              </a:rPr>
              <a:t>Burunquen</a:t>
            </a:r>
            <a:r>
              <a:rPr lang="es-ES" sz="2000" dirty="0">
                <a:latin typeface="Caslon Antique" panose="02027200000000000000" pitchFamily="18" charset="0"/>
              </a:rPr>
              <a:t> </a:t>
            </a:r>
            <a:r>
              <a:rPr lang="es-ES" sz="2000" dirty="0" smtClean="0">
                <a:latin typeface="Caslon Antique" panose="02027200000000000000" pitchFamily="18" charset="0"/>
              </a:rPr>
              <a:t>(Boriquen), que era como llamaban a Puerto Rico, en realidad significaba “tierra </a:t>
            </a:r>
            <a:r>
              <a:rPr lang="es-ES" sz="2000" dirty="0">
                <a:latin typeface="Caslon Antique" panose="02027200000000000000" pitchFamily="18" charset="0"/>
              </a:rPr>
              <a:t>óptima para el cultivo de la yuca</a:t>
            </a:r>
            <a:r>
              <a:rPr lang="es-ES" sz="2000" dirty="0" smtClean="0">
                <a:latin typeface="Caslon Antique" panose="02027200000000000000" pitchFamily="18" charset="0"/>
              </a:rPr>
              <a:t>”, en el lenguaje nativo.</a:t>
            </a:r>
            <a:endParaRPr lang="es-ES" sz="2000" dirty="0">
              <a:latin typeface="Caslon Antique" panose="02027200000000000000" pitchFamily="18" charset="0"/>
            </a:endParaRPr>
          </a:p>
        </p:txBody>
      </p:sp>
      <p:pic>
        <p:nvPicPr>
          <p:cNvPr id="3076" name="Picture 4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/>
          <a:stretch/>
        </p:blipFill>
        <p:spPr bwMode="auto">
          <a:xfrm>
            <a:off x="5486400" y="1775885"/>
            <a:ext cx="3231361" cy="2264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7943766" y="1832969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="" xmlns:p14="http://schemas.microsoft.com/office/powerpoint/2010/main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rbono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28950"/>
            <a:ext cx="1752600" cy="17526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Arqueología y el Carbono 14</a:t>
            </a:r>
          </a:p>
          <a:p>
            <a:pPr lvl="0">
              <a:spcBef>
                <a:spcPct val="0"/>
              </a:spcBef>
              <a:defRPr/>
            </a:pP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15991">
            <a:off x="3598023" y="3955544"/>
            <a:ext cx="72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58115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todo de </a:t>
            </a:r>
            <a:r>
              <a:rPr lang="es-ES" sz="2400" b="1" dirty="0" smtClean="0">
                <a:latin typeface="Caslon Antique" panose="02027200000000000000" pitchFamily="18" charset="0"/>
              </a:rPr>
              <a:t>Carbono 14 </a:t>
            </a:r>
            <a:r>
              <a:rPr lang="es-ES" sz="2400" dirty="0" smtClean="0">
                <a:latin typeface="Caslon Antique" panose="02027200000000000000" pitchFamily="18" charset="0"/>
              </a:rPr>
              <a:t>es una de las herramientas mas utilizadas en la arqueolog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contempor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nea. Veamos un video que explica como funciona esta manera para establecer la edad de un f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sil.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181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63 del libro.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52550"/>
            <a:ext cx="2644140" cy="2937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71550"/>
            <a:ext cx="6010275" cy="34432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218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129</cp:revision>
  <dcterms:created xsi:type="dcterms:W3CDTF">2019-07-26T01:32:32Z</dcterms:created>
  <dcterms:modified xsi:type="dcterms:W3CDTF">2020-09-26T17:00:04Z</dcterms:modified>
</cp:coreProperties>
</file>