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0" r:id="rId5"/>
    <p:sldId id="268" r:id="rId6"/>
    <p:sldId id="269" r:id="rId7"/>
    <p:sldId id="265" r:id="rId8"/>
    <p:sldId id="270" r:id="rId9"/>
    <p:sldId id="271" r:id="rId10"/>
    <p:sldId id="264" r:id="rId11"/>
    <p:sldId id="266" r:id="rId12"/>
    <p:sldId id="263" r:id="rId13"/>
    <p:sldId id="25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-3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381000" y="1733550"/>
            <a:ext cx="5105400" cy="243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Constructing Strong Paragraphs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7315200" y="43243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eather.phillipmartin.info/science_relative_humidity_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047750"/>
            <a:ext cx="3429000" cy="335670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8077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Writing Effective Paragraphs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91000" y="1733550"/>
            <a:ext cx="4495800" cy="22860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Remember that in order to write effectively, one must use the writing process and personal details that include the senses, memories, and personal reflections.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F:\PROFESIONAL\7TH WRITING SMART ROOM KIT 2015-2016\Phillip Martin Clip Art\occupations_housewif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81150"/>
            <a:ext cx="3505200" cy="306164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Read more about Writing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4419600" cy="2438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Writing is a highly detailed, and highly structured endeavor. Read pages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523-539 to get more writing tips. Complete the exercises at the bottom of pages 524,526 - 529, and, 534 - 539.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www.clipartlord.com/wp-content/uploads/2013/11/jet-airliner6.pn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 rot="1103084">
            <a:off x="5063485" y="2357892"/>
            <a:ext cx="3700629" cy="13887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1752600" y="2876550"/>
            <a:ext cx="1219200" cy="609600"/>
          </a:xfrm>
          <a:prstGeom prst="wedgeEllipseCallout">
            <a:avLst>
              <a:gd name="adj1" fmla="val -55513"/>
              <a:gd name="adj2" fmla="val 53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heh</a:t>
            </a:r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4200" y="2266950"/>
            <a:ext cx="5486399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59-63.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Spelling and Plurals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Using the Right Word 1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Using the Right Word 2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190750"/>
            <a:ext cx="6019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Listening and Speaking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334000" cy="30480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Learn the parts of a paragraph</a:t>
            </a:r>
          </a:p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Learn types of paragraphs</a:t>
            </a:r>
          </a:p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Learn writing effective paragraphs</a:t>
            </a:r>
          </a:p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Add details to paragraphs</a:t>
            </a:r>
          </a:p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Gather, refine, and organize details</a:t>
            </a:r>
          </a:p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Turn paragraphs into essays</a:t>
            </a:r>
          </a:p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Pages 523-539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Parts of a Paragraphs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5735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Most paragraphs have three main parts that appear in this order: A topic sentence, the body, and a closing sentence.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343400" y="1276350"/>
            <a:ext cx="4229100" cy="3603486"/>
            <a:chOff x="3886200" y="1276350"/>
            <a:chExt cx="4229100" cy="3603486"/>
          </a:xfrm>
        </p:grpSpPr>
        <p:sp>
          <p:nvSpPr>
            <p:cNvPr id="9" name="Pentagon 8"/>
            <p:cNvSpPr/>
            <p:nvPr/>
          </p:nvSpPr>
          <p:spPr>
            <a:xfrm rot="5400000">
              <a:off x="6115050" y="495300"/>
              <a:ext cx="1143000" cy="27051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 rot="5400000" flipH="1">
              <a:off x="6191250" y="2857500"/>
              <a:ext cx="1143000" cy="27051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34000" y="2571750"/>
              <a:ext cx="27432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86200" y="135255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</a:effectLst>
                </a:rPr>
                <a:t>Topic Sentence</a:t>
              </a:r>
              <a:endParaRPr lang="en-US" sz="20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280035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</a:effectLst>
                </a:rPr>
                <a:t>Body</a:t>
              </a:r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 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86200" y="417195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</a:effectLst>
                </a:rPr>
                <a:t>Closing Sentence</a:t>
              </a:r>
              <a:endParaRPr lang="en-US" sz="20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10200" y="1276350"/>
              <a:ext cx="2590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Start with interesting information and state the focus.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86400" y="4095750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Review the essay and offer a final thought.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10200" y="2571750"/>
              <a:ext cx="2590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Present the main supporting points and details about the topic.</a:t>
              </a:r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s-media-cache-ak0.pinimg.com/originals/89/73/8e/89738e0f2dbd4dd8f9136400f5439e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276350"/>
            <a:ext cx="3291416" cy="34290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7010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Closer Look at the Parts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657350"/>
            <a:ext cx="464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The Topic Sentence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The topic sentence tells the reader what a paragraph is going to be about. It should: name the topic and state a specific detail or feeling about it. It is usually the first sentence in the paragraph.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s-media-cache-ak0.pinimg.com/originals/89/73/8e/89738e0f2dbd4dd8f9136400f5439e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81000" y="1352550"/>
            <a:ext cx="3352800" cy="34290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7010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Closer Look at the Parts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1657350"/>
            <a:ext cx="5105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The Body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The sentences in the body of the paragraph include the details needed to understand the topic. You can organize the sentences by using : chronological order, location, importance, comparison or logical order.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s-media-cache-ak0.pinimg.com/originals/89/73/8e/89738e0f2dbd4dd8f9136400f5439e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276350"/>
            <a:ext cx="3291416" cy="34290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7010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Closer Look at the Parts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657350"/>
            <a:ext cx="464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The Closing Sentence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This statement comes after all the details in the body. It often restates the topic, gives the reader something to think about and/or provides a transition to the next paragraph.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Types of Paragraphs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486400" cy="20574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There are four basic types of paragraphs: </a:t>
            </a:r>
          </a:p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Narrative</a:t>
            </a:r>
          </a:p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Descriptive</a:t>
            </a:r>
          </a:p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Expository</a:t>
            </a:r>
          </a:p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Persuasive</a:t>
            </a:r>
            <a:endParaRPr lang="en-US" sz="2200" dirty="0"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146" name="Picture 2" descr="http://letshavefunwithenglish.com/vocabulary/numbers/animated/animated_fou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885949"/>
            <a:ext cx="2505075" cy="212742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401955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Each type requires a different way of thinking and planning.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Types of Paragraphs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8229600" cy="2743200"/>
          </a:xfrm>
        </p:spPr>
        <p:txBody>
          <a:bodyPr>
            <a:noAutofit/>
          </a:bodyPr>
          <a:lstStyle/>
          <a:p>
            <a:pPr algn="l"/>
            <a:r>
              <a:rPr lang="en-US" sz="2400" b="1" u="sng" dirty="0" smtClean="0">
                <a:solidFill>
                  <a:schemeClr val="bg1"/>
                </a:solidFill>
                <a:effectLst/>
              </a:rPr>
              <a:t>Narrative paragraphs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- tell a story or a personal experience. They answer : 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who? what? when? where?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and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 why?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A narrative is usually organized in chronological order (what happen first, what happened later, etc...)</a:t>
            </a:r>
            <a:endParaRPr lang="en-US" sz="2400" i="1" dirty="0" smtClean="0">
              <a:solidFill>
                <a:schemeClr val="bg1"/>
              </a:solidFill>
              <a:effectLst/>
            </a:endParaRPr>
          </a:p>
          <a:p>
            <a:pPr algn="l"/>
            <a:r>
              <a:rPr lang="en-US" sz="2400" b="1" u="sng" dirty="0" smtClean="0">
                <a:solidFill>
                  <a:schemeClr val="bg1"/>
                </a:solidFill>
                <a:effectLst/>
              </a:rPr>
              <a:t>Descriptive paragraphs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- give detailed pictures of a person, a place, an object, or an event. Sensory details might be heavily used in this type of writing.</a:t>
            </a:r>
            <a:endParaRPr lang="en-US" sz="2400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Types of Paragraphs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8229600" cy="2743200"/>
          </a:xfrm>
        </p:spPr>
        <p:txBody>
          <a:bodyPr>
            <a:noAutofit/>
          </a:bodyPr>
          <a:lstStyle/>
          <a:p>
            <a:pPr algn="l"/>
            <a:r>
              <a:rPr lang="en-US" sz="2400" b="1" u="sng" dirty="0" smtClean="0">
                <a:solidFill>
                  <a:schemeClr val="bg1"/>
                </a:solidFill>
                <a:effectLst/>
              </a:rPr>
              <a:t>Expository</a:t>
            </a:r>
            <a:r>
              <a:rPr lang="en-US" sz="2400" b="1" u="sng" dirty="0" smtClean="0">
                <a:solidFill>
                  <a:schemeClr val="bg1"/>
                </a:solidFill>
              </a:rPr>
              <a:t> </a:t>
            </a:r>
            <a:r>
              <a:rPr lang="en-US" sz="2400" b="1" u="sng" dirty="0" smtClean="0">
                <a:solidFill>
                  <a:schemeClr val="bg1"/>
                </a:solidFill>
              </a:rPr>
              <a:t>paragraphs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</a:t>
            </a:r>
            <a:r>
              <a:rPr lang="en-US" sz="2400" dirty="0" smtClean="0">
                <a:solidFill>
                  <a:schemeClr val="bg1"/>
                </a:solidFill>
              </a:rPr>
              <a:t>is used to share information. you can give explanations, give directions, or show how something is done. Transition words such as: </a:t>
            </a:r>
            <a:r>
              <a:rPr lang="en-US" sz="2400" i="1" dirty="0" smtClean="0">
                <a:solidFill>
                  <a:schemeClr val="bg1"/>
                </a:solidFill>
              </a:rPr>
              <a:t>first, then, </a:t>
            </a:r>
            <a:r>
              <a:rPr lang="en-US" sz="2400" dirty="0" smtClean="0">
                <a:solidFill>
                  <a:schemeClr val="bg1"/>
                </a:solidFill>
              </a:rPr>
              <a:t>or</a:t>
            </a:r>
            <a:r>
              <a:rPr lang="en-US" sz="2400" i="1" dirty="0" smtClean="0">
                <a:solidFill>
                  <a:schemeClr val="bg1"/>
                </a:solidFill>
              </a:rPr>
              <a:t> finally </a:t>
            </a:r>
            <a:r>
              <a:rPr lang="en-US" sz="2400" dirty="0" smtClean="0">
                <a:solidFill>
                  <a:schemeClr val="bg1"/>
                </a:solidFill>
              </a:rPr>
              <a:t>are often used.</a:t>
            </a:r>
            <a:endParaRPr lang="en-US" sz="2400" dirty="0" smtClean="0">
              <a:solidFill>
                <a:schemeClr val="bg1"/>
              </a:solidFill>
              <a:effectLst/>
            </a:endParaRPr>
          </a:p>
          <a:p>
            <a:pPr algn="l"/>
            <a:r>
              <a:rPr lang="en-US" sz="2400" b="1" u="sng" dirty="0" smtClean="0">
                <a:solidFill>
                  <a:schemeClr val="bg1"/>
                </a:solidFill>
                <a:effectLst/>
              </a:rPr>
              <a:t>Persuasive</a:t>
            </a:r>
            <a:r>
              <a:rPr lang="en-US" sz="2400" b="1" u="sng" dirty="0" smtClean="0">
                <a:solidFill>
                  <a:schemeClr val="bg1"/>
                </a:solidFill>
              </a:rPr>
              <a:t> paragraphs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</a:t>
            </a:r>
            <a:r>
              <a:rPr lang="en-US" sz="2400" dirty="0" smtClean="0">
                <a:solidFill>
                  <a:schemeClr val="bg1"/>
                </a:solidFill>
              </a:rPr>
              <a:t>are used  to share opinions about a topic. To be persuasive you must include enough reasons, facts, and details to support your opinion.</a:t>
            </a:r>
            <a:endParaRPr lang="en-US" sz="240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517</Words>
  <Application>Microsoft Office PowerPoint</Application>
  <PresentationFormat>On-screen Show (16:9)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122</cp:revision>
  <dcterms:created xsi:type="dcterms:W3CDTF">2014-07-21T19:21:28Z</dcterms:created>
  <dcterms:modified xsi:type="dcterms:W3CDTF">2015-10-14T19:25:38Z</dcterms:modified>
</cp:coreProperties>
</file>