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4" r:id="rId6"/>
    <p:sldId id="276" r:id="rId7"/>
    <p:sldId id="270" r:id="rId8"/>
    <p:sldId id="271" r:id="rId9"/>
    <p:sldId id="275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3366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OeVFAEDCOg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bRSWuNKoMTc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-1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29951"/>
          <a:stretch/>
        </p:blipFill>
        <p:spPr>
          <a:xfrm>
            <a:off x="-4508" y="0"/>
            <a:ext cx="6405308" cy="5150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015"/>
          <a:stretch/>
        </p:blipFill>
        <p:spPr>
          <a:xfrm>
            <a:off x="0" y="0"/>
            <a:ext cx="2743200" cy="515353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11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8575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3: </a:t>
            </a: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Población y Paisaje</a:t>
            </a:r>
            <a:endParaRPr lang="es-ES" sz="3200" b="1" spc="3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TH OF A HER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-4763" y="782638"/>
            <a:ext cx="9155113" cy="3578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2020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1362075"/>
            <a:ext cx="5546725" cy="2419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3 : </a:t>
            </a:r>
            <a:r>
              <a:rPr lang="es-ES" sz="3200" b="1" dirty="0" smtClean="0">
                <a:latin typeface="BIRTH OF A HERO" pitchFamily="2" charset="0"/>
              </a:rPr>
              <a:t>Población y paisaje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57600" y="3028950"/>
            <a:ext cx="1618952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82378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¿Q</a:t>
            </a:r>
            <a:r>
              <a:rPr lang="es-ES" sz="2400" dirty="0" smtClean="0">
                <a:latin typeface="Caslon Antique" panose="02027200000000000000" pitchFamily="18" charset="0"/>
              </a:rPr>
              <a:t>u</a:t>
            </a:r>
            <a:r>
              <a:rPr lang="es-ES" sz="2000" b="1" dirty="0" smtClean="0">
                <a:latin typeface="Caslon Antique" panose="02027200000000000000" pitchFamily="18" charset="0"/>
              </a:rPr>
              <a:t>é</a:t>
            </a:r>
            <a:r>
              <a:rPr lang="es-ES" sz="2400" b="1" dirty="0" smtClean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retos enfrenta el pa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s para desarrollar una relaci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sana entre la poblaci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y el paisaje?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52-57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336600">
                <a:tint val="45000"/>
                <a:satMod val="400000"/>
              </a:srgbClr>
            </a:duotone>
          </a:blip>
          <a:srcRect t="10945" b="21564"/>
          <a:stretch>
            <a:fillRect/>
          </a:stretch>
        </p:blipFill>
        <p:spPr bwMode="auto">
          <a:xfrm>
            <a:off x="2819400" y="2343150"/>
            <a:ext cx="5265384" cy="2507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8115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Globalizaci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del paisaje</a:t>
            </a:r>
          </a:p>
          <a:p>
            <a:pPr algn="ctr"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Fuga de cerebros</a:t>
            </a:r>
          </a:p>
        </p:txBody>
      </p:sp>
      <p:pic>
        <p:nvPicPr>
          <p:cNvPr id="6146" name="Picture 2" descr="Image result for globaliz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0" y="2647950"/>
            <a:ext cx="9144000" cy="2495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934200" y="1123950"/>
            <a:ext cx="2057400" cy="297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Que es globalización?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85950"/>
            <a:ext cx="5334000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 globalizaci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es un fen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meno que impacta al mundo entero, incluyendo a Puerto Rico. Veamos que nos muestra el siguiente video sobre este importante tema.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</a:blip>
          <a:srcRect l="2578" r="2500"/>
          <a:stretch>
            <a:fillRect/>
          </a:stretch>
        </p:blipFill>
        <p:spPr bwMode="auto">
          <a:xfrm rot="16200000">
            <a:off x="5048251" y="1047749"/>
            <a:ext cx="5143503" cy="3048003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 rot="515991">
            <a:off x="8343364" y="17906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accent3">
                    <a:lumMod val="7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152400" y="552448"/>
            <a:ext cx="45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atin typeface="BIRTH OF A HERO" pitchFamily="2" charset="0"/>
              </a:rPr>
              <a:t>?</a:t>
            </a:r>
            <a:endParaRPr lang="en-US" sz="44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brain dra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444" r="5645"/>
          <a:stretch>
            <a:fillRect/>
          </a:stretch>
        </p:blipFill>
        <p:spPr bwMode="auto">
          <a:xfrm>
            <a:off x="4800600" y="1885950"/>
            <a:ext cx="3886200" cy="253792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Que significa fuga de cerebros?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33550"/>
            <a:ext cx="4114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Una de las consecuencias que trae la globalizaci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es la </a:t>
            </a:r>
            <a:r>
              <a:rPr lang="es-ES" sz="2400" b="1" dirty="0" smtClean="0">
                <a:latin typeface="Caslon Antique" panose="02027200000000000000" pitchFamily="18" charset="0"/>
              </a:rPr>
              <a:t>fuga de cerebros</a:t>
            </a:r>
            <a:r>
              <a:rPr lang="es-ES" sz="2400" dirty="0" smtClean="0">
                <a:latin typeface="Caslon Antique" panose="02027200000000000000" pitchFamily="18" charset="0"/>
              </a:rPr>
              <a:t>. Esto es una dram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tica reducci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en la cantidad de personas educadas y talentosas que abandonan su pa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s. Veamos como afecta a los </a:t>
            </a:r>
            <a:r>
              <a:rPr lang="es-ES" sz="2400" dirty="0" smtClean="0">
                <a:latin typeface="Caslon Antique" panose="02027200000000000000" pitchFamily="18" charset="0"/>
              </a:rPr>
              <a:t>pa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ses </a:t>
            </a:r>
            <a:r>
              <a:rPr lang="es-ES" sz="2400" dirty="0" smtClean="0">
                <a:latin typeface="Caslon Antique" panose="02027200000000000000" pitchFamily="18" charset="0"/>
              </a:rPr>
              <a:t>en el siguiente video.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15991">
            <a:off x="4893102" y="39242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152400" y="552448"/>
            <a:ext cx="45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atin typeface="BIRTH OF A HERO" pitchFamily="2" charset="0"/>
              </a:rPr>
              <a:t>?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7" name="Picture 2" descr="Image result for reading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9" y="1657350"/>
            <a:ext cx="3306441" cy="2355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2578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53 y 56-57 del libro y la pagina 18 del cuaderno de actividades.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alas al maestro por correo electr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nico.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Taller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2578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Como asignaci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n, completa las actividades de assessment del Taller 1 en las paginas 58-59 del libro 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alas al maestro por correo electr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nico.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53200" y="2647950"/>
            <a:ext cx="6858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467600" y="2419350"/>
            <a:ext cx="5334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tudent shocked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9066" y="1657350"/>
            <a:ext cx="2916334" cy="2438400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240</Words>
  <Application>Microsoft Office PowerPoint</Application>
  <PresentationFormat>On-screen Show (16:9)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129</cp:revision>
  <dcterms:created xsi:type="dcterms:W3CDTF">2019-07-26T01:32:32Z</dcterms:created>
  <dcterms:modified xsi:type="dcterms:W3CDTF">2020-09-09T21:37:36Z</dcterms:modified>
</cp:coreProperties>
</file>