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0" r:id="rId5"/>
    <p:sldId id="264" r:id="rId6"/>
    <p:sldId id="265" r:id="rId7"/>
    <p:sldId id="266" r:id="rId8"/>
    <p:sldId id="267" r:id="rId9"/>
    <p:sldId id="263" r:id="rId10"/>
    <p:sldId id="25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9C92"/>
    <a:srgbClr val="5BB1A7"/>
    <a:srgbClr val="B3D3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80" y="-3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6645-C053-4D1D-9259-975A05A9501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inerichland.org/cms/lib07/PA01001138/Centricity/Domain/33/HO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09550"/>
            <a:ext cx="1143000" cy="385011"/>
          </a:xfrm>
          <a:prstGeom prst="rect">
            <a:avLst/>
          </a:prstGeom>
          <a:noFill/>
        </p:spPr>
      </p:pic>
      <p:pic>
        <p:nvPicPr>
          <p:cNvPr id="1030" name="Picture 6" descr="http://writesource.iparadigms.com/_/rsrc/1320362105589/config/customLogo.gif?revision=11"/>
          <p:cNvPicPr>
            <a:picLocks noChangeAspect="1" noChangeArrowheads="1"/>
          </p:cNvPicPr>
          <p:nvPr/>
        </p:nvPicPr>
        <p:blipFill>
          <a:blip r:embed="rId3" cstate="print"/>
          <a:srcRect l="1250" t="37333" r="33750" b="20000"/>
          <a:stretch>
            <a:fillRect/>
          </a:stretch>
        </p:blipFill>
        <p:spPr bwMode="auto">
          <a:xfrm>
            <a:off x="0" y="1047751"/>
            <a:ext cx="2819400" cy="433754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381000" y="2114550"/>
            <a:ext cx="51054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Descriptive Essay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381000" y="4248150"/>
            <a:ext cx="15240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Jim Soto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200150"/>
            <a:ext cx="4047096" cy="364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rms.hmhco.com/templates-1.0/images/writesource/write-sourc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48150"/>
            <a:ext cx="2209800" cy="476250"/>
          </a:xfrm>
          <a:prstGeom prst="rect">
            <a:avLst/>
          </a:prstGeom>
          <a:noFill/>
        </p:spPr>
      </p:pic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5943600" y="424815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Jim Soto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©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2015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Next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2190750"/>
            <a:ext cx="6019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UlusalOkul.Com Çizgili" pitchFamily="2" charset="0"/>
              </a:rPr>
              <a:t>Constructing Strong Paragraphs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2050" name="Picture 2" descr="http://www.pppst.com/facs_feeling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3578"/>
            <a:ext cx="1828800" cy="25196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Lesson Objective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5334000" cy="17526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Learn  how to write a classified ad</a:t>
            </a: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Pages 90-91</a:t>
            </a: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9" name="Picture 6" descr="http://images.clipartpanda.com/light-bulb-clip-art-png-light_bulb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733550"/>
            <a:ext cx="1653778" cy="2860590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3962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Classified Ads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3429000" cy="27432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Classified ads are an important part of everyday life in Puerto Rico. People looking to sell their “stuff” use them. People looking to buy “stuff” also use them.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s://s-media-cache-ak0.pinimg.com/originals/49/0b/13/490b131ccf8ad732259a419d9202d9d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581150"/>
            <a:ext cx="4757738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57200" y="133350"/>
            <a:ext cx="3886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Classified Ads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505200" y="1733550"/>
            <a:ext cx="5181600" cy="2590800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Classified ads appear in newspapers, magazines, and also online. The descriptions of items on sale have to be detailed, as if </a:t>
            </a:r>
            <a:r>
              <a:rPr lang="en-US" sz="2400" dirty="0" err="1" smtClean="0">
                <a:solidFill>
                  <a:schemeClr val="bg1"/>
                </a:solidFill>
              </a:rPr>
              <a:t>tto</a:t>
            </a:r>
            <a:r>
              <a:rPr lang="en-US" sz="2400" dirty="0" smtClean="0">
                <a:solidFill>
                  <a:schemeClr val="bg1"/>
                </a:solidFill>
              </a:rPr>
              <a:t> help the reader visualize what the item looks like.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Have you or someone you know visited </a:t>
            </a:r>
            <a:r>
              <a:rPr lang="en-US" sz="2400" i="1" dirty="0" err="1" smtClean="0">
                <a:solidFill>
                  <a:schemeClr val="bg1"/>
                </a:solidFill>
              </a:rPr>
              <a:t>Clasificados</a:t>
            </a:r>
            <a:r>
              <a:rPr lang="en-US" sz="2400" i="1" dirty="0" smtClean="0">
                <a:solidFill>
                  <a:schemeClr val="bg1"/>
                </a:solidFill>
              </a:rPr>
              <a:t> Online Puerto Rico.com</a:t>
            </a:r>
            <a:r>
              <a:rPr lang="en-US" sz="2400" dirty="0" smtClean="0">
                <a:solidFill>
                  <a:schemeClr val="bg1"/>
                </a:solidFill>
              </a:rPr>
              <a:t>?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facs.phillipmartin.info/facs_coupo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62150"/>
            <a:ext cx="3219542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895350"/>
            <a:ext cx="3733800" cy="1219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9C92"/>
                </a:solidFill>
                <a:effectLst/>
                <a:uLnTx/>
                <a:uFillTx/>
                <a:ea typeface="+mj-ea"/>
                <a:cs typeface="+mj-cs"/>
              </a:rPr>
              <a:t>Some ads look like this:</a:t>
            </a:r>
          </a:p>
        </p:txBody>
      </p:sp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553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Creating a Classified Ad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4098" name="Picture 2" descr="http://2.media.collegehumor.cvcdn.com/51/36/8ae8ab038b41e96d6f84d54547902820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l="20822" r="12108"/>
          <a:stretch>
            <a:fillRect/>
          </a:stretch>
        </p:blipFill>
        <p:spPr bwMode="auto">
          <a:xfrm>
            <a:off x="4939966" y="1809750"/>
            <a:ext cx="3365834" cy="2874187"/>
          </a:xfrm>
          <a:prstGeom prst="rect">
            <a:avLst/>
          </a:prstGeom>
          <a:noFill/>
        </p:spPr>
      </p:pic>
      <p:pic>
        <p:nvPicPr>
          <p:cNvPr id="4100" name="Picture 4" descr="http://www.nmbj.com/images/Ad-1and5_8th_by_2.gif"/>
          <p:cNvPicPr>
            <a:picLocks noChangeAspect="1" noChangeArrowheads="1"/>
          </p:cNvPicPr>
          <p:nvPr/>
        </p:nvPicPr>
        <p:blipFill>
          <a:blip r:embed="rId3" cstate="print"/>
          <a:srcRect l="51810"/>
          <a:stretch>
            <a:fillRect/>
          </a:stretch>
        </p:blipFill>
        <p:spPr bwMode="auto">
          <a:xfrm>
            <a:off x="990600" y="1428750"/>
            <a:ext cx="2743200" cy="333713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553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Creating a Classified Ad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733550"/>
            <a:ext cx="38862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Checkout page 90 to see the different elements that are part of making an </a:t>
            </a:r>
            <a:r>
              <a:rPr lang="en-US" sz="2400" dirty="0" err="1" smtClean="0">
                <a:solidFill>
                  <a:schemeClr val="bg1"/>
                </a:solidFill>
              </a:rPr>
              <a:t>ad.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http://languageartsgames.4you4free.com/journalis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276350"/>
            <a:ext cx="3829050" cy="349463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553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Creating a Classified Ad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733550"/>
            <a:ext cx="4114800" cy="23622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 practice for the next 15 minutes in your notebook writing a classified ads for the sale of a puppy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a kitten. Show it to the teacher and share it with your peers.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http://www.animaluvr4u.com/uploads/animal_cat2%5B1%5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714432"/>
            <a:ext cx="3814649" cy="28575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553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Creating a Classified Ad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733550"/>
            <a:ext cx="8305800" cy="1371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Go to page 91 and read it. Apply the writing tips provided there and do the </a:t>
            </a:r>
            <a:r>
              <a:rPr lang="en-US" sz="2400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Try IT </a:t>
            </a:r>
            <a:r>
              <a:rPr lang="en-US" sz="2400" dirty="0" smtClean="0">
                <a:solidFill>
                  <a:schemeClr val="bg1"/>
                </a:solidFill>
              </a:rPr>
              <a:t>activity at the bottom of the page. Turn it in when completed.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http://2.bp.blogspot.com/-4T7d91hhKCU/VQMRitonRpI/AAAAAAAARjo/WQ4d823o7ec/s1600/la_journal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952750"/>
            <a:ext cx="2024176" cy="20002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http://school.phillipmartin.info/school_pencil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78" y="2343150"/>
            <a:ext cx="2399846" cy="2514600"/>
          </a:xfrm>
          <a:prstGeom prst="rect">
            <a:avLst/>
          </a:prstGeom>
          <a:noFill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Homework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1752600" y="2876550"/>
            <a:ext cx="1219200" cy="609600"/>
          </a:xfrm>
          <a:prstGeom prst="wedgeEllipseCallout">
            <a:avLst>
              <a:gd name="adj1" fmla="val -55513"/>
              <a:gd name="adj2" fmla="val 530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drat!</a:t>
            </a:r>
            <a:endParaRPr lang="en-US" sz="1600" cap="all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2266950"/>
            <a:ext cx="5486399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In your Skills Book complete pgs.  49-54.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Capitalization </a:t>
            </a: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1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Capitalization </a:t>
            </a: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Abbreviations and Numbers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236</Words>
  <Application>Microsoft Office PowerPoint</Application>
  <PresentationFormat>On-screen Show (16:9)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Froebles</dc:creator>
  <cp:lastModifiedBy>Froebel Bilingual</cp:lastModifiedBy>
  <cp:revision>98</cp:revision>
  <dcterms:created xsi:type="dcterms:W3CDTF">2014-07-21T19:21:28Z</dcterms:created>
  <dcterms:modified xsi:type="dcterms:W3CDTF">2015-10-05T11:55:15Z</dcterms:modified>
</cp:coreProperties>
</file>