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0" r:id="rId7"/>
    <p:sldId id="271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gTMbBWCbW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uerto ricans in new 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5143500"/>
          </a:xfrm>
          <a:prstGeom prst="rect">
            <a:avLst/>
          </a:prstGeom>
          <a:noFill/>
        </p:spPr>
      </p:pic>
      <p:pic>
        <p:nvPicPr>
          <p:cNvPr id="1026" name="Picture 2" descr="C:\Users\Jim\Desktop\Picture1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r="30688"/>
          <a:stretch>
            <a:fillRect/>
          </a:stretch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</p:spPr>
      </p:pic>
      <p:pic>
        <p:nvPicPr>
          <p:cNvPr id="1027" name="Picture 3" descr="C:\Users\Jim\Desktop\Picture1.jpg"/>
          <p:cNvPicPr>
            <a:picLocks noChangeAspect="1" noChangeArrowheads="1"/>
          </p:cNvPicPr>
          <p:nvPr/>
        </p:nvPicPr>
        <p:blipFill>
          <a:blip r:embed="rId4" cstate="print"/>
          <a:srcRect r="70295"/>
          <a:stretch>
            <a:fillRect/>
          </a:stretch>
        </p:blipFill>
        <p:spPr bwMode="auto">
          <a:xfrm>
            <a:off x="-76200" y="0"/>
            <a:ext cx="2743200" cy="51435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10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3: </a:t>
            </a:r>
            <a:r>
              <a:rPr lang="es-ES" sz="3200" b="1" spc="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Población y Paisaje</a:t>
            </a:r>
            <a:endParaRPr lang="es-ES" sz="3200" b="1" spc="3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-11113" y="742950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3 : </a:t>
            </a:r>
            <a:r>
              <a:rPr lang="es-ES" sz="3200" b="1" dirty="0" smtClean="0">
                <a:latin typeface="BIRTH OF A HERO" pitchFamily="2" charset="0"/>
              </a:rPr>
              <a:t>Población y paisaje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3028950"/>
            <a:ext cx="1618952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De qu</a:t>
            </a:r>
            <a:r>
              <a:rPr lang="es-ES" sz="2000" b="1" dirty="0" smtClean="0">
                <a:latin typeface="Caslon Antique" panose="02027200000000000000" pitchFamily="18" charset="0"/>
              </a:rPr>
              <a:t>é</a:t>
            </a:r>
            <a:r>
              <a:rPr lang="es-ES" sz="2400" b="1" dirty="0" smtClean="0">
                <a:latin typeface="Caslon Antique" panose="02027200000000000000" pitchFamily="18" charset="0"/>
              </a:rPr>
              <a:t> modo ha cambiado la poblaci</a:t>
            </a:r>
            <a:r>
              <a:rPr lang="es-ES" sz="2000" b="1" dirty="0" smtClean="0">
                <a:latin typeface="Caslon Antique" panose="02027200000000000000" pitchFamily="18" charset="0"/>
              </a:rPr>
              <a:t>ó</a:t>
            </a:r>
            <a:r>
              <a:rPr lang="es-ES" sz="2400" b="1" dirty="0" smtClean="0">
                <a:latin typeface="Caslon Antique" panose="02027200000000000000" pitchFamily="18" charset="0"/>
              </a:rPr>
              <a:t>n y el paisaje de Puerto Rico a lo largo de los a</a:t>
            </a:r>
            <a:r>
              <a:rPr lang="es-ES" sz="2000" b="1" dirty="0" smtClean="0">
                <a:latin typeface="Calibri" panose="020F0502020204030204" pitchFamily="34" charset="0"/>
              </a:rPr>
              <a:t>ñ</a:t>
            </a:r>
            <a:r>
              <a:rPr lang="es-ES" sz="2400" b="1" dirty="0" smtClean="0">
                <a:latin typeface="Caslon Antique" panose="02027200000000000000" pitchFamily="18" charset="0"/>
              </a:rPr>
              <a:t>os</a:t>
            </a:r>
            <a:r>
              <a:rPr lang="es-ES" sz="2400" dirty="0" smtClean="0">
                <a:latin typeface="Caslon Antique" panose="02027200000000000000" pitchFamily="18" charset="0"/>
              </a:rPr>
              <a:t>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48-51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32" name="Picture 8" descr="Image result for puerto rico flag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0750"/>
            <a:ext cx="2585031" cy="2585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uerto rico plane 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15" y="2660304"/>
            <a:ext cx="2057400" cy="1645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733550"/>
            <a:ext cx="3124200" cy="28549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Metr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poli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La Gran Depresi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arrabales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Migraci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retorno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censo</a:t>
            </a:r>
          </a:p>
        </p:txBody>
      </p:sp>
      <p:pic>
        <p:nvPicPr>
          <p:cNvPr id="2050" name="Picture 2" descr="Image result for puerto ricans in new york 195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66" y="1760905"/>
            <a:ext cx="3054633" cy="2715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población de Puerto Rico en…2050?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4114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Una dram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tica reducci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se prev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para la isla de Puerto Rico en las pr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ximas d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cadas. Veamos que nos muestra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Image result for puerto ricans in flori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49"/>
          <a:stretch/>
        </p:blipFill>
        <p:spPr bwMode="auto">
          <a:xfrm>
            <a:off x="4876800" y="1809750"/>
            <a:ext cx="3574400" cy="2199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15991">
            <a:off x="4816900" y="3675298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2578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51 del libro y las paginas 16-17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366838"/>
            <a:ext cx="5370513" cy="24082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165</Words>
  <Application>Microsoft Office PowerPoint</Application>
  <PresentationFormat>On-screen Show (16:9)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114</cp:revision>
  <dcterms:created xsi:type="dcterms:W3CDTF">2019-07-26T01:32:32Z</dcterms:created>
  <dcterms:modified xsi:type="dcterms:W3CDTF">2020-09-06T19:37:06Z</dcterms:modified>
</cp:coreProperties>
</file>