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0" r:id="rId5"/>
    <p:sldId id="270" r:id="rId6"/>
    <p:sldId id="258" r:id="rId7"/>
    <p:sldId id="267" r:id="rId8"/>
    <p:sldId id="266" r:id="rId9"/>
    <p:sldId id="268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64" y="-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nline.seterra.com/en/vgp/3129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d_vf8jdjg0I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puerto rico nasa hd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t="8270" r="5204" b="10281"/>
          <a:stretch>
            <a:fillRect/>
          </a:stretch>
        </p:blipFill>
        <p:spPr bwMode="auto">
          <a:xfrm>
            <a:off x="0" y="-144054"/>
            <a:ext cx="9144000" cy="5287554"/>
          </a:xfrm>
          <a:prstGeom prst="rect">
            <a:avLst/>
          </a:prstGeom>
          <a:noFill/>
        </p:spPr>
      </p:pic>
      <p:pic>
        <p:nvPicPr>
          <p:cNvPr id="10" name="Picture 2" descr="Image result for puerto rico nasa hd"/>
          <p:cNvPicPr>
            <a:picLocks noChangeAspect="1" noChangeArrowheads="1"/>
          </p:cNvPicPr>
          <p:nvPr/>
        </p:nvPicPr>
        <p:blipFill>
          <a:blip r:embed="rId2" cstate="print">
            <a:lum bright="20000" contrast="15000"/>
          </a:blip>
          <a:srcRect t="8270" r="33643" b="10281"/>
          <a:stretch>
            <a:fillRect/>
          </a:stretch>
        </p:blipFill>
        <p:spPr bwMode="auto">
          <a:xfrm>
            <a:off x="0" y="-144054"/>
            <a:ext cx="6400800" cy="5287554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819150"/>
            <a:ext cx="3200400" cy="51435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aslon Antique" panose="02027200000000000000" pitchFamily="18" charset="0"/>
              </a:rPr>
              <a:t>con Jim Soto</a:t>
            </a:r>
            <a:endParaRPr lang="en-US" sz="2800" dirty="0">
              <a:solidFill>
                <a:srgbClr val="002060"/>
              </a:solidFill>
              <a:latin typeface="Caslon Antique" panose="02027200000000000000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8239" r="71487" b="9321"/>
          <a:stretch>
            <a:fillRect/>
          </a:stretch>
        </p:blipFill>
        <p:spPr bwMode="auto">
          <a:xfrm>
            <a:off x="0" y="-144054"/>
            <a:ext cx="2819400" cy="526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0" y="1809750"/>
            <a:ext cx="3657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Historia de</a:t>
            </a:r>
            <a:endParaRPr kumimoji="0" lang="en-US" sz="4800" b="1" i="0" u="none" strike="noStrike" kern="1200" cap="none" spc="30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66950"/>
            <a:ext cx="9144000" cy="1447800"/>
          </a:xfrm>
        </p:spPr>
        <p:txBody>
          <a:bodyPr>
            <a:noAutofit/>
          </a:bodyPr>
          <a:lstStyle/>
          <a:p>
            <a:r>
              <a:rPr lang="en-US" sz="8800" b="1" spc="300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IRTH OF A HERO" pitchFamily="2" charset="0"/>
              </a:rPr>
              <a:t>PUERTO RICO</a:t>
            </a:r>
            <a:endParaRPr lang="en-US" sz="8800" b="1" spc="300" dirty="0"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BIRTH OF A HERO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438400" y="3333750"/>
            <a:ext cx="6705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El Caribe, mar de islas</a:t>
            </a:r>
            <a:endParaRPr kumimoji="0" lang="es-ES" sz="4800" b="1" i="0" u="none" strike="noStrike" kern="1200" cap="none" spc="300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285750"/>
            <a:ext cx="5638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200" b="1" spc="3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Capitulo</a:t>
            </a:r>
            <a:r>
              <a:rPr lang="en-US" sz="3200" b="1" spc="3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 1: </a:t>
            </a:r>
            <a:r>
              <a:rPr lang="en-US" sz="3200" b="1" spc="3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</a:rPr>
              <a:t>Tierra </a:t>
            </a:r>
            <a:r>
              <a:rPr lang="es-ES" sz="3200" b="1" spc="3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</a:rPr>
              <a:t>Caribeña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30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76600" y="1009650"/>
            <a:ext cx="4114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800" b="1" i="0" u="none" strike="noStrike" kern="1200" cap="none" spc="300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4248150"/>
            <a:ext cx="838200" cy="895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1</a:t>
            </a:r>
            <a:endParaRPr kumimoji="0" lang="en-US" sz="4800" b="1" i="0" u="none" strike="noStrike" kern="1200" cap="none" spc="30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" grpId="0"/>
      <p:bldP spid="12" grpId="0"/>
      <p:bldP spid="13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1 : Una mirada geográfica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</a:rPr>
              <a:t>Cáp.1 : P.R. Tierra Caribeña</a:t>
            </a: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4" name="Picture 2" descr="Image result for cemi puerto rico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429000" y="3105150"/>
            <a:ext cx="2184880" cy="15790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6713835" cy="286321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Trebuchet MS"/>
              </a:rPr>
              <a:t>¿</a:t>
            </a:r>
            <a:r>
              <a:rPr lang="es-ES" sz="2400" dirty="0" smtClean="0">
                <a:latin typeface="Caslon Antique" panose="02027200000000000000" pitchFamily="18" charset="0"/>
              </a:rPr>
              <a:t>Qu</a:t>
            </a:r>
            <a:r>
              <a:rPr lang="es-ES" sz="21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 y como es el Caribe insular?</a:t>
            </a:r>
          </a:p>
          <a:p>
            <a:pPr>
              <a:lnSpc>
                <a:spcPct val="170000"/>
              </a:lnSpc>
            </a:pPr>
            <a:endParaRPr lang="es-ES" sz="2400" dirty="0" smtClean="0">
              <a:latin typeface="Caslon Antique" panose="02027200000000000000" pitchFamily="18" charset="0"/>
            </a:endParaRPr>
          </a:p>
          <a:p>
            <a:pPr>
              <a:lnSpc>
                <a:spcPct val="170000"/>
              </a:lnSpc>
            </a:pP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8-11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1026" name="Picture 2" descr="Image result for antilles clip 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987" t="7843" b="8497"/>
          <a:stretch/>
        </p:blipFill>
        <p:spPr bwMode="auto">
          <a:xfrm>
            <a:off x="4419600" y="2038350"/>
            <a:ext cx="4349353" cy="2756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502815"/>
            <a:ext cx="3581400" cy="228813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Caribe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Caribe insular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Antillas Mayores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Antillas Menores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Mosaico</a:t>
            </a:r>
          </a:p>
        </p:txBody>
      </p:sp>
      <p:sp>
        <p:nvSpPr>
          <p:cNvPr id="5" name="Oval 4"/>
          <p:cNvSpPr/>
          <p:nvPr/>
        </p:nvSpPr>
        <p:spPr>
          <a:xfrm>
            <a:off x="6477000" y="295275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coqui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748" b="100000" l="0" r="9989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88789"/>
            <a:ext cx="3429000" cy="3458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discutir…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3513435" cy="160233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Trebuchet MS"/>
              </a:rPr>
              <a:t>¿</a:t>
            </a:r>
            <a:r>
              <a:rPr lang="es-ES" sz="2400" dirty="0" smtClean="0">
                <a:latin typeface="Caslon Antique" panose="02027200000000000000" pitchFamily="18" charset="0"/>
              </a:rPr>
              <a:t>Has viajado por el Caribe? </a:t>
            </a:r>
            <a:r>
              <a:rPr lang="es-ES" sz="2400" dirty="0" smtClean="0">
                <a:latin typeface="Trebuchet MS"/>
              </a:rPr>
              <a:t>¿</a:t>
            </a:r>
            <a:r>
              <a:rPr lang="es-ES" sz="2400" dirty="0" smtClean="0">
                <a:latin typeface="Caslon Antique" panose="02027200000000000000" pitchFamily="18" charset="0"/>
              </a:rPr>
              <a:t>Que partes del Caribe has visitado? Haz una lista.</a:t>
            </a:r>
          </a:p>
        </p:txBody>
      </p:sp>
      <p:pic>
        <p:nvPicPr>
          <p:cNvPr id="2050" name="Picture 2" descr="Image result for caribbean sea map vector f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41" t="10364" b="9953"/>
          <a:stretch/>
        </p:blipFill>
        <p:spPr bwMode="auto">
          <a:xfrm>
            <a:off x="3982649" y="1428750"/>
            <a:ext cx="4551751" cy="2851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4213928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Pre-prueba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38600" y="1885950"/>
            <a:ext cx="4334554" cy="15270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Veamos que tanto saben de la geograf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 del </a:t>
            </a:r>
            <a:r>
              <a:rPr lang="es-ES" sz="22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rea jugando el juego en este portal:</a:t>
            </a:r>
          </a:p>
          <a:p>
            <a:pPr algn="r">
              <a:spcBef>
                <a:spcPct val="20000"/>
              </a:spcBef>
            </a:pPr>
            <a:r>
              <a:rPr lang="en-US" sz="2100" dirty="0" smtClean="0">
                <a:hlinkClick r:id="rId2"/>
              </a:rPr>
              <a:t>https</a:t>
            </a:r>
            <a:r>
              <a:rPr lang="en-US" sz="2100" dirty="0" smtClean="0">
                <a:hlinkClick r:id="rId2"/>
              </a:rPr>
              <a:t>://online.seterra.com/en/vgp/3129</a:t>
            </a:r>
            <a:r>
              <a:rPr lang="es-ES" sz="2100" dirty="0" smtClean="0">
                <a:latin typeface="Caslon Antique" panose="02027200000000000000" pitchFamily="18" charset="0"/>
              </a:rPr>
              <a:t>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3078" name="Picture 6" descr="Image result for caribbean clipart fre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52972"/>
            <a:ext cx="2362200" cy="3235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2815775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 smtClean="0">
                <a:solidFill>
                  <a:srgbClr val="FF0000"/>
                </a:solidFill>
                <a:latin typeface="Caslon Antique Italic" pitchFamily="18" charset="0"/>
              </a:rPr>
              <a:t>PULSAR</a:t>
            </a:r>
            <a:endParaRPr lang="en-US" sz="1200" spc="-150" dirty="0">
              <a:solidFill>
                <a:srgbClr val="FF0000"/>
              </a:solidFill>
              <a:latin typeface="Caslon Antique Italic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19400" y="4171950"/>
            <a:ext cx="5782354" cy="5334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Como saliste, conoces bien a tus vecinos en el Caribe?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El Caribe, mar de islas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1" y="1657350"/>
            <a:ext cx="4343400" cy="2819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sz="2400" dirty="0" smtClean="0">
                <a:latin typeface="Trebuchet MS"/>
              </a:rPr>
              <a:t>¿</a:t>
            </a:r>
            <a:r>
              <a:rPr lang="es-ES" sz="2400" dirty="0" smtClean="0">
                <a:latin typeface="Caslon Antique" panose="02027200000000000000" pitchFamily="18" charset="0"/>
              </a:rPr>
              <a:t>Como puertorrique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 y puertorrique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a, te has preguntado alguna vez si eres centroamericano, caribe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 o antillano? Tal vez este video te ayude a saber.</a:t>
            </a:r>
            <a:endParaRPr lang="en-US" sz="2400" dirty="0">
              <a:latin typeface="Caslon Antique" panose="02027200000000000000" pitchFamily="18" charset="0"/>
            </a:endParaRPr>
          </a:p>
        </p:txBody>
      </p:sp>
      <p:pic>
        <p:nvPicPr>
          <p:cNvPr id="11276" name="Picture 12" descr="Image result for puerto rico clipart vecto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30000"/>
          </a:blip>
          <a:srcRect/>
          <a:stretch>
            <a:fillRect/>
          </a:stretch>
        </p:blipFill>
        <p:spPr bwMode="auto">
          <a:xfrm rot="1025348">
            <a:off x="4713105" y="2053180"/>
            <a:ext cx="4044757" cy="2086669"/>
          </a:xfrm>
          <a:prstGeom prst="rect">
            <a:avLst/>
          </a:prstGeom>
          <a:noFill/>
          <a:scene3d>
            <a:camera prst="perspectiveRelaxed"/>
            <a:lightRig rig="threePt" dir="t"/>
          </a:scene3d>
          <a:sp3d>
            <a:bevelT/>
          </a:sp3d>
        </p:spPr>
      </p:pic>
      <p:sp>
        <p:nvSpPr>
          <p:cNvPr id="12" name="TextBox 11"/>
          <p:cNvSpPr txBox="1"/>
          <p:nvPr/>
        </p:nvSpPr>
        <p:spPr>
          <a:xfrm>
            <a:off x="7696200" y="272415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 smtClean="0">
                <a:solidFill>
                  <a:srgbClr val="FF0000"/>
                </a:solidFill>
                <a:latin typeface="Caslon Antique Italic" pitchFamily="18" charset="0"/>
              </a:rPr>
              <a:t>PULSAR</a:t>
            </a:r>
            <a:endParaRPr lang="en-US" sz="1200" spc="-150" dirty="0">
              <a:solidFill>
                <a:srgbClr val="FF0000"/>
              </a:solidFill>
              <a:latin typeface="Caslon Antique Italic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62400" y="2190750"/>
            <a:ext cx="4410754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Toma 15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a. </a:t>
            </a:r>
            <a:r>
              <a:rPr lang="es-ES" sz="2400" dirty="0" smtClean="0">
                <a:latin typeface="Caslon Antique" panose="02027200000000000000" pitchFamily="18" charset="0"/>
              </a:rPr>
              <a:t>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alas al maestro por correo electr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nico.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3074" name="Picture 2" descr="Image result for reading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9" y="1657350"/>
            <a:ext cx="3306441" cy="2355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2019</a:t>
            </a:r>
          </a:p>
        </p:txBody>
      </p:sp>
      <p:sp>
        <p:nvSpPr>
          <p:cNvPr id="4" name="TextBox 3"/>
          <p:cNvSpPr txBox="1"/>
          <p:nvPr/>
        </p:nvSpPr>
        <p:spPr>
          <a:xfrm rot="523213">
            <a:off x="1864106" y="1846031"/>
            <a:ext cx="5399418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ES" sz="7200" b="1" spc="300" dirty="0" smtClean="0"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Baron Kuffner" pitchFamily="34" charset="0"/>
              </a:rPr>
              <a:t>formación </a:t>
            </a:r>
          </a:p>
          <a:p>
            <a:pPr algn="ctr">
              <a:lnSpc>
                <a:spcPts val="7000"/>
              </a:lnSpc>
            </a:pPr>
            <a:r>
              <a:rPr lang="es-ES" sz="7200" b="1" spc="300" dirty="0" smtClean="0"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Baron Kuffner" pitchFamily="34" charset="0"/>
              </a:rPr>
              <a:t>geológica</a:t>
            </a:r>
            <a:endParaRPr lang="es-ES" sz="7200" b="1" spc="300" dirty="0"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</a:effectLst>
              <a:latin typeface="Baron Kuffner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186</Words>
  <Application>Microsoft Office PowerPoint</Application>
  <PresentationFormat>On-screen Show (16:9)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PUERTO RICO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79</cp:revision>
  <dcterms:created xsi:type="dcterms:W3CDTF">2019-07-26T01:32:32Z</dcterms:created>
  <dcterms:modified xsi:type="dcterms:W3CDTF">2020-08-16T22:30:02Z</dcterms:modified>
</cp:coreProperties>
</file>